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12"/>
  </p:notesMasterIdLst>
  <p:sldIdLst>
    <p:sldId id="460" r:id="rId2"/>
    <p:sldId id="468" r:id="rId3"/>
    <p:sldId id="455" r:id="rId4"/>
    <p:sldId id="387" r:id="rId5"/>
    <p:sldId id="466" r:id="rId6"/>
    <p:sldId id="467" r:id="rId7"/>
    <p:sldId id="465" r:id="rId8"/>
    <p:sldId id="461" r:id="rId9"/>
    <p:sldId id="452" r:id="rId10"/>
    <p:sldId id="447" r:id="rId11"/>
  </p:sldIdLst>
  <p:sldSz cx="9906000" cy="6858000" type="A4"/>
  <p:notesSz cx="10234613" cy="7104063"/>
  <p:defaultTextStyle>
    <a:defPPr>
      <a:defRPr lang="en-US"/>
    </a:defPPr>
    <a:lvl1pPr marL="0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801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602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403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204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005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8806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8607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8408" algn="l" defTabSz="839602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3049" userDrawn="1">
          <p15:clr>
            <a:srgbClr val="A4A3A4"/>
          </p15:clr>
        </p15:guide>
        <p15:guide id="3" pos="328" userDrawn="1">
          <p15:clr>
            <a:srgbClr val="A4A3A4"/>
          </p15:clr>
        </p15:guide>
        <p15:guide id="4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55608E"/>
    <a:srgbClr val="292929"/>
    <a:srgbClr val="2A5099"/>
    <a:srgbClr val="50555A"/>
    <a:srgbClr val="4EA0DC"/>
    <a:srgbClr val="FFC000"/>
    <a:srgbClr val="D5FECE"/>
    <a:srgbClr val="1A4B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>
      <p:cViewPr varScale="1">
        <p:scale>
          <a:sx n="107" d="100"/>
          <a:sy n="107" d="100"/>
        </p:scale>
        <p:origin x="1434" y="102"/>
      </p:cViewPr>
      <p:guideLst>
        <p:guide orient="horz" pos="1440"/>
        <p:guide pos="3049"/>
        <p:guide pos="328"/>
        <p:guide pos="57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350ppm\Shared\350%20PPM\Corporate%20Clients\TEDD%20Group\3%20Investment%20Documents\powerpoints\co2_chart.csv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gnyteDrive\350ppm\Shared\350%20PPM\Corporate%20Clients\TEDD%20Group\3%20Investment%20Documents\powerpoints\co2_chart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spPr>
            <a:noFill/>
            <a:ln w="25400">
              <a:noFill/>
              <a:prstDash val="dash"/>
            </a:ln>
            <a:effectLst/>
          </c:spPr>
          <c:invertIfNegative val="0"/>
          <c:cat>
            <c:numRef>
              <c:f>co2_chart!$A$4:$A$90</c:f>
              <c:numCache>
                <c:formatCode>mmm\-yy</c:formatCode>
                <c:ptCount val="8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</c:numCache>
            </c:numRef>
          </c:cat>
          <c:val>
            <c:numRef>
              <c:f>co2_chart!$C$4:$C$90</c:f>
              <c:numCache>
                <c:formatCode>General</c:formatCode>
                <c:ptCount val="87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  <c:pt idx="24">
                  <c:v>90</c:v>
                </c:pt>
                <c:pt idx="25">
                  <c:v>90</c:v>
                </c:pt>
                <c:pt idx="26">
                  <c:v>90</c:v>
                </c:pt>
                <c:pt idx="27">
                  <c:v>90</c:v>
                </c:pt>
                <c:pt idx="28">
                  <c:v>90</c:v>
                </c:pt>
                <c:pt idx="29">
                  <c:v>90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90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45">
                  <c:v>90</c:v>
                </c:pt>
                <c:pt idx="46">
                  <c:v>90</c:v>
                </c:pt>
                <c:pt idx="47">
                  <c:v>90</c:v>
                </c:pt>
                <c:pt idx="48">
                  <c:v>90</c:v>
                </c:pt>
                <c:pt idx="49">
                  <c:v>90</c:v>
                </c:pt>
                <c:pt idx="50">
                  <c:v>90</c:v>
                </c:pt>
                <c:pt idx="51">
                  <c:v>90</c:v>
                </c:pt>
                <c:pt idx="52">
                  <c:v>90</c:v>
                </c:pt>
                <c:pt idx="53">
                  <c:v>90</c:v>
                </c:pt>
                <c:pt idx="54">
                  <c:v>90</c:v>
                </c:pt>
                <c:pt idx="55">
                  <c:v>90</c:v>
                </c:pt>
                <c:pt idx="56">
                  <c:v>90</c:v>
                </c:pt>
                <c:pt idx="57">
                  <c:v>90</c:v>
                </c:pt>
                <c:pt idx="58">
                  <c:v>90</c:v>
                </c:pt>
                <c:pt idx="59">
                  <c:v>90</c:v>
                </c:pt>
                <c:pt idx="60">
                  <c:v>90</c:v>
                </c:pt>
                <c:pt idx="61">
                  <c:v>90</c:v>
                </c:pt>
                <c:pt idx="62">
                  <c:v>90</c:v>
                </c:pt>
                <c:pt idx="63">
                  <c:v>90</c:v>
                </c:pt>
                <c:pt idx="64">
                  <c:v>90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90</c:v>
                </c:pt>
                <c:pt idx="70">
                  <c:v>90</c:v>
                </c:pt>
                <c:pt idx="71">
                  <c:v>90</c:v>
                </c:pt>
                <c:pt idx="72">
                  <c:v>90</c:v>
                </c:pt>
                <c:pt idx="73">
                  <c:v>90</c:v>
                </c:pt>
                <c:pt idx="74">
                  <c:v>90</c:v>
                </c:pt>
                <c:pt idx="75">
                  <c:v>90</c:v>
                </c:pt>
                <c:pt idx="76">
                  <c:v>90</c:v>
                </c:pt>
                <c:pt idx="77">
                  <c:v>90</c:v>
                </c:pt>
                <c:pt idx="78">
                  <c:v>90</c:v>
                </c:pt>
                <c:pt idx="79">
                  <c:v>90</c:v>
                </c:pt>
                <c:pt idx="80">
                  <c:v>90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6-4EA0-B3E5-0980BF8EC68B}"/>
            </c:ext>
          </c:extLst>
        </c:ser>
        <c:ser>
          <c:idx val="2"/>
          <c:order val="2"/>
          <c:spPr>
            <a:pattFill prst="dkDnDiag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 w="25400">
              <a:noFill/>
              <a:prstDash val="dash"/>
            </a:ln>
            <a:effectLst/>
          </c:spPr>
          <c:invertIfNegative val="0"/>
          <c:cat>
            <c:numRef>
              <c:f>co2_chart!$A$4:$A$90</c:f>
              <c:numCache>
                <c:formatCode>mmm\-yy</c:formatCode>
                <c:ptCount val="8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</c:numCache>
            </c:numRef>
          </c:cat>
          <c:val>
            <c:numRef>
              <c:f>co2_chart!$D$4:$D$90</c:f>
              <c:numCache>
                <c:formatCode>General</c:formatCode>
                <c:ptCount val="87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30</c:v>
                </c:pt>
                <c:pt idx="23">
                  <c:v>30</c:v>
                </c:pt>
                <c:pt idx="24">
                  <c:v>30</c:v>
                </c:pt>
                <c:pt idx="25">
                  <c:v>30</c:v>
                </c:pt>
                <c:pt idx="26">
                  <c:v>30</c:v>
                </c:pt>
                <c:pt idx="27">
                  <c:v>30</c:v>
                </c:pt>
                <c:pt idx="28">
                  <c:v>30</c:v>
                </c:pt>
                <c:pt idx="29">
                  <c:v>30</c:v>
                </c:pt>
                <c:pt idx="30">
                  <c:v>30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30</c:v>
                </c:pt>
                <c:pt idx="43">
                  <c:v>30</c:v>
                </c:pt>
                <c:pt idx="44">
                  <c:v>30</c:v>
                </c:pt>
                <c:pt idx="45">
                  <c:v>30</c:v>
                </c:pt>
                <c:pt idx="46">
                  <c:v>30</c:v>
                </c:pt>
                <c:pt idx="47">
                  <c:v>30</c:v>
                </c:pt>
                <c:pt idx="48">
                  <c:v>30</c:v>
                </c:pt>
                <c:pt idx="49">
                  <c:v>30</c:v>
                </c:pt>
                <c:pt idx="50">
                  <c:v>30</c:v>
                </c:pt>
                <c:pt idx="51">
                  <c:v>30</c:v>
                </c:pt>
                <c:pt idx="52">
                  <c:v>30</c:v>
                </c:pt>
                <c:pt idx="53">
                  <c:v>30</c:v>
                </c:pt>
                <c:pt idx="54">
                  <c:v>30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30</c:v>
                </c:pt>
                <c:pt idx="67">
                  <c:v>30</c:v>
                </c:pt>
                <c:pt idx="68">
                  <c:v>30</c:v>
                </c:pt>
                <c:pt idx="69">
                  <c:v>30</c:v>
                </c:pt>
                <c:pt idx="70">
                  <c:v>30</c:v>
                </c:pt>
                <c:pt idx="71">
                  <c:v>30</c:v>
                </c:pt>
                <c:pt idx="72">
                  <c:v>30</c:v>
                </c:pt>
                <c:pt idx="73">
                  <c:v>30</c:v>
                </c:pt>
                <c:pt idx="74">
                  <c:v>30</c:v>
                </c:pt>
                <c:pt idx="75">
                  <c:v>30</c:v>
                </c:pt>
                <c:pt idx="76">
                  <c:v>30</c:v>
                </c:pt>
                <c:pt idx="77">
                  <c:v>30</c:v>
                </c:pt>
                <c:pt idx="78">
                  <c:v>30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6-4EA0-B3E5-0980BF8EC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67522112"/>
        <c:axId val="167541120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co2_chart!$A$4:$A$90</c:f>
              <c:numCache>
                <c:formatCode>mmm\-yy</c:formatCode>
                <c:ptCount val="8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</c:numCache>
            </c:numRef>
          </c:cat>
          <c:val>
            <c:numRef>
              <c:f>co2_chart!$B$4:$B$90</c:f>
              <c:numCache>
                <c:formatCode>General</c:formatCode>
                <c:ptCount val="87"/>
                <c:pt idx="0">
                  <c:v>39.86</c:v>
                </c:pt>
                <c:pt idx="1">
                  <c:v>42.86</c:v>
                </c:pt>
                <c:pt idx="2">
                  <c:v>40.909999999999997</c:v>
                </c:pt>
                <c:pt idx="3">
                  <c:v>43.97</c:v>
                </c:pt>
                <c:pt idx="4">
                  <c:v>41.21</c:v>
                </c:pt>
                <c:pt idx="5">
                  <c:v>41.66</c:v>
                </c:pt>
                <c:pt idx="6">
                  <c:v>42.2</c:v>
                </c:pt>
                <c:pt idx="7">
                  <c:v>40.86</c:v>
                </c:pt>
                <c:pt idx="8">
                  <c:v>42.04</c:v>
                </c:pt>
                <c:pt idx="9">
                  <c:v>40.29</c:v>
                </c:pt>
                <c:pt idx="10">
                  <c:v>38.01</c:v>
                </c:pt>
                <c:pt idx="11">
                  <c:v>35.07</c:v>
                </c:pt>
                <c:pt idx="12">
                  <c:v>36.950000000000003</c:v>
                </c:pt>
                <c:pt idx="13">
                  <c:v>33.85</c:v>
                </c:pt>
                <c:pt idx="14">
                  <c:v>34.76</c:v>
                </c:pt>
                <c:pt idx="15">
                  <c:v>34.369999999999997</c:v>
                </c:pt>
                <c:pt idx="16">
                  <c:v>34.61</c:v>
                </c:pt>
                <c:pt idx="17">
                  <c:v>37.51</c:v>
                </c:pt>
                <c:pt idx="18">
                  <c:v>38.4</c:v>
                </c:pt>
                <c:pt idx="19">
                  <c:v>36.51</c:v>
                </c:pt>
                <c:pt idx="20">
                  <c:v>51.13</c:v>
                </c:pt>
                <c:pt idx="21">
                  <c:v>56.03</c:v>
                </c:pt>
                <c:pt idx="22">
                  <c:v>67.540000000000006</c:v>
                </c:pt>
                <c:pt idx="23">
                  <c:v>49.87</c:v>
                </c:pt>
                <c:pt idx="24">
                  <c:v>53.37</c:v>
                </c:pt>
                <c:pt idx="25">
                  <c:v>49.49</c:v>
                </c:pt>
                <c:pt idx="26">
                  <c:v>41.99</c:v>
                </c:pt>
                <c:pt idx="27">
                  <c:v>42.1</c:v>
                </c:pt>
                <c:pt idx="28">
                  <c:v>41.24</c:v>
                </c:pt>
                <c:pt idx="29">
                  <c:v>39.68</c:v>
                </c:pt>
                <c:pt idx="30">
                  <c:v>43.05</c:v>
                </c:pt>
                <c:pt idx="31">
                  <c:v>43.34</c:v>
                </c:pt>
                <c:pt idx="32">
                  <c:v>47.17</c:v>
                </c:pt>
                <c:pt idx="33">
                  <c:v>46.68</c:v>
                </c:pt>
                <c:pt idx="34">
                  <c:v>51.45</c:v>
                </c:pt>
                <c:pt idx="35">
                  <c:v>56.18</c:v>
                </c:pt>
                <c:pt idx="36">
                  <c:v>50.84</c:v>
                </c:pt>
                <c:pt idx="37">
                  <c:v>53.68</c:v>
                </c:pt>
                <c:pt idx="38">
                  <c:v>56.79</c:v>
                </c:pt>
                <c:pt idx="39">
                  <c:v>50.74</c:v>
                </c:pt>
                <c:pt idx="40">
                  <c:v>54.25</c:v>
                </c:pt>
                <c:pt idx="41">
                  <c:v>54</c:v>
                </c:pt>
                <c:pt idx="42">
                  <c:v>57.61</c:v>
                </c:pt>
                <c:pt idx="43">
                  <c:v>61.94</c:v>
                </c:pt>
                <c:pt idx="44">
                  <c:v>67.69</c:v>
                </c:pt>
                <c:pt idx="45">
                  <c:v>64.760000000000005</c:v>
                </c:pt>
                <c:pt idx="46">
                  <c:v>62.19</c:v>
                </c:pt>
                <c:pt idx="47">
                  <c:v>64.319999999999993</c:v>
                </c:pt>
                <c:pt idx="48">
                  <c:v>62.55</c:v>
                </c:pt>
                <c:pt idx="49">
                  <c:v>50.27</c:v>
                </c:pt>
                <c:pt idx="50">
                  <c:v>44.96</c:v>
                </c:pt>
                <c:pt idx="51">
                  <c:v>43.87</c:v>
                </c:pt>
                <c:pt idx="52">
                  <c:v>41.35</c:v>
                </c:pt>
                <c:pt idx="53">
                  <c:v>39.4</c:v>
                </c:pt>
                <c:pt idx="54">
                  <c:v>41.86</c:v>
                </c:pt>
                <c:pt idx="55">
                  <c:v>39.619999999999997</c:v>
                </c:pt>
                <c:pt idx="56">
                  <c:v>37.32</c:v>
                </c:pt>
                <c:pt idx="57">
                  <c:v>37.74</c:v>
                </c:pt>
                <c:pt idx="58">
                  <c:v>46.04</c:v>
                </c:pt>
                <c:pt idx="59">
                  <c:v>39.94</c:v>
                </c:pt>
                <c:pt idx="60">
                  <c:v>35.93</c:v>
                </c:pt>
                <c:pt idx="61">
                  <c:v>32.04</c:v>
                </c:pt>
                <c:pt idx="62">
                  <c:v>33.22</c:v>
                </c:pt>
                <c:pt idx="63">
                  <c:v>24.01</c:v>
                </c:pt>
                <c:pt idx="64">
                  <c:v>24.13</c:v>
                </c:pt>
                <c:pt idx="65">
                  <c:v>28.42</c:v>
                </c:pt>
                <c:pt idx="66">
                  <c:v>31.28</c:v>
                </c:pt>
                <c:pt idx="67">
                  <c:v>37.880000000000003</c:v>
                </c:pt>
                <c:pt idx="68">
                  <c:v>45.3</c:v>
                </c:pt>
                <c:pt idx="69">
                  <c:v>44.65</c:v>
                </c:pt>
                <c:pt idx="70">
                  <c:v>46.83</c:v>
                </c:pt>
                <c:pt idx="71">
                  <c:v>59.57</c:v>
                </c:pt>
                <c:pt idx="72">
                  <c:v>90.94</c:v>
                </c:pt>
                <c:pt idx="73">
                  <c:v>56.46</c:v>
                </c:pt>
                <c:pt idx="74">
                  <c:v>57.18</c:v>
                </c:pt>
                <c:pt idx="75">
                  <c:v>69.38</c:v>
                </c:pt>
                <c:pt idx="76">
                  <c:v>78.040000000000006</c:v>
                </c:pt>
                <c:pt idx="77">
                  <c:v>79.31</c:v>
                </c:pt>
                <c:pt idx="78">
                  <c:v>94.51</c:v>
                </c:pt>
                <c:pt idx="79">
                  <c:v>108.58</c:v>
                </c:pt>
                <c:pt idx="80">
                  <c:v>230.66</c:v>
                </c:pt>
                <c:pt idx="81">
                  <c:v>192.47</c:v>
                </c:pt>
                <c:pt idx="82">
                  <c:v>209.55</c:v>
                </c:pt>
                <c:pt idx="83">
                  <c:v>262.52</c:v>
                </c:pt>
                <c:pt idx="84">
                  <c:v>206.88</c:v>
                </c:pt>
                <c:pt idx="85">
                  <c:v>166.93</c:v>
                </c:pt>
                <c:pt idx="86">
                  <c:v>263.79000000000002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76-4EA0-B3E5-0980BF8EC68B}"/>
            </c:ext>
          </c:extLst>
        </c:ser>
        <c:ser>
          <c:idx val="3"/>
          <c:order val="3"/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co2_chart!$A$4:$A$90</c:f>
              <c:numCache>
                <c:formatCode>mmm\-yy</c:formatCode>
                <c:ptCount val="8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</c:numCache>
            </c:numRef>
          </c:cat>
          <c:val>
            <c:numRef>
              <c:f>co2_chart!$E$4:$E$90</c:f>
              <c:numCache>
                <c:formatCode>General</c:formatCode>
                <c:ptCount val="87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  <c:pt idx="11">
                  <c:v>90</c:v>
                </c:pt>
                <c:pt idx="12">
                  <c:v>90</c:v>
                </c:pt>
                <c:pt idx="13">
                  <c:v>90</c:v>
                </c:pt>
                <c:pt idx="14">
                  <c:v>90</c:v>
                </c:pt>
                <c:pt idx="15">
                  <c:v>90</c:v>
                </c:pt>
                <c:pt idx="16">
                  <c:v>90</c:v>
                </c:pt>
                <c:pt idx="17">
                  <c:v>90</c:v>
                </c:pt>
                <c:pt idx="18">
                  <c:v>90</c:v>
                </c:pt>
                <c:pt idx="19">
                  <c:v>90</c:v>
                </c:pt>
                <c:pt idx="20">
                  <c:v>90</c:v>
                </c:pt>
                <c:pt idx="21">
                  <c:v>90</c:v>
                </c:pt>
                <c:pt idx="22">
                  <c:v>90</c:v>
                </c:pt>
                <c:pt idx="23">
                  <c:v>90</c:v>
                </c:pt>
                <c:pt idx="24">
                  <c:v>90</c:v>
                </c:pt>
                <c:pt idx="25">
                  <c:v>90</c:v>
                </c:pt>
                <c:pt idx="26">
                  <c:v>90</c:v>
                </c:pt>
                <c:pt idx="27">
                  <c:v>90</c:v>
                </c:pt>
                <c:pt idx="28">
                  <c:v>90</c:v>
                </c:pt>
                <c:pt idx="29">
                  <c:v>90</c:v>
                </c:pt>
                <c:pt idx="30">
                  <c:v>90</c:v>
                </c:pt>
                <c:pt idx="31">
                  <c:v>90</c:v>
                </c:pt>
                <c:pt idx="32">
                  <c:v>90</c:v>
                </c:pt>
                <c:pt idx="33">
                  <c:v>90</c:v>
                </c:pt>
                <c:pt idx="34">
                  <c:v>90</c:v>
                </c:pt>
                <c:pt idx="35">
                  <c:v>90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90</c:v>
                </c:pt>
                <c:pt idx="45">
                  <c:v>90</c:v>
                </c:pt>
                <c:pt idx="46">
                  <c:v>90</c:v>
                </c:pt>
                <c:pt idx="47">
                  <c:v>90</c:v>
                </c:pt>
                <c:pt idx="48">
                  <c:v>90</c:v>
                </c:pt>
                <c:pt idx="49">
                  <c:v>90</c:v>
                </c:pt>
                <c:pt idx="50">
                  <c:v>90</c:v>
                </c:pt>
                <c:pt idx="51">
                  <c:v>90</c:v>
                </c:pt>
                <c:pt idx="52">
                  <c:v>90</c:v>
                </c:pt>
                <c:pt idx="53">
                  <c:v>90</c:v>
                </c:pt>
                <c:pt idx="54">
                  <c:v>90</c:v>
                </c:pt>
                <c:pt idx="55">
                  <c:v>90</c:v>
                </c:pt>
                <c:pt idx="56">
                  <c:v>90</c:v>
                </c:pt>
                <c:pt idx="57">
                  <c:v>90</c:v>
                </c:pt>
                <c:pt idx="58">
                  <c:v>90</c:v>
                </c:pt>
                <c:pt idx="59">
                  <c:v>90</c:v>
                </c:pt>
                <c:pt idx="60">
                  <c:v>90</c:v>
                </c:pt>
                <c:pt idx="61">
                  <c:v>90</c:v>
                </c:pt>
                <c:pt idx="62">
                  <c:v>90</c:v>
                </c:pt>
                <c:pt idx="63">
                  <c:v>90</c:v>
                </c:pt>
                <c:pt idx="64">
                  <c:v>90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90</c:v>
                </c:pt>
                <c:pt idx="70">
                  <c:v>90</c:v>
                </c:pt>
                <c:pt idx="71">
                  <c:v>90</c:v>
                </c:pt>
                <c:pt idx="72">
                  <c:v>90</c:v>
                </c:pt>
                <c:pt idx="73">
                  <c:v>90</c:v>
                </c:pt>
                <c:pt idx="74">
                  <c:v>90</c:v>
                </c:pt>
                <c:pt idx="75">
                  <c:v>90</c:v>
                </c:pt>
                <c:pt idx="76">
                  <c:v>90</c:v>
                </c:pt>
                <c:pt idx="77">
                  <c:v>90</c:v>
                </c:pt>
                <c:pt idx="78">
                  <c:v>90</c:v>
                </c:pt>
                <c:pt idx="79">
                  <c:v>90</c:v>
                </c:pt>
                <c:pt idx="80">
                  <c:v>90</c:v>
                </c:pt>
                <c:pt idx="81">
                  <c:v>90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76-4EA0-B3E5-0980BF8EC68B}"/>
            </c:ext>
          </c:extLst>
        </c:ser>
        <c:ser>
          <c:idx val="4"/>
          <c:order val="4"/>
          <c:spPr>
            <a:ln w="25400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co2_chart!$A$4:$A$90</c:f>
              <c:numCache>
                <c:formatCode>mmm\-yy</c:formatCode>
                <c:ptCount val="87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43586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43952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44075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44317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</c:numCache>
            </c:numRef>
          </c:cat>
          <c:val>
            <c:numRef>
              <c:f>co2_chart!$F$4:$F$90</c:f>
              <c:numCache>
                <c:formatCode>General</c:formatCode>
                <c:ptCount val="87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  <c:pt idx="63">
                  <c:v>120</c:v>
                </c:pt>
                <c:pt idx="64">
                  <c:v>120</c:v>
                </c:pt>
                <c:pt idx="65">
                  <c:v>120</c:v>
                </c:pt>
                <c:pt idx="66">
                  <c:v>120</c:v>
                </c:pt>
                <c:pt idx="67">
                  <c:v>120</c:v>
                </c:pt>
                <c:pt idx="68">
                  <c:v>120</c:v>
                </c:pt>
                <c:pt idx="69">
                  <c:v>120</c:v>
                </c:pt>
                <c:pt idx="70">
                  <c:v>120</c:v>
                </c:pt>
                <c:pt idx="71">
                  <c:v>120</c:v>
                </c:pt>
                <c:pt idx="72">
                  <c:v>120</c:v>
                </c:pt>
                <c:pt idx="73">
                  <c:v>120</c:v>
                </c:pt>
                <c:pt idx="74">
                  <c:v>120</c:v>
                </c:pt>
                <c:pt idx="75">
                  <c:v>120</c:v>
                </c:pt>
                <c:pt idx="76">
                  <c:v>120</c:v>
                </c:pt>
                <c:pt idx="77">
                  <c:v>120</c:v>
                </c:pt>
                <c:pt idx="78">
                  <c:v>120</c:v>
                </c:pt>
                <c:pt idx="79">
                  <c:v>120</c:v>
                </c:pt>
                <c:pt idx="80">
                  <c:v>120</c:v>
                </c:pt>
                <c:pt idx="81">
                  <c:v>120</c:v>
                </c:pt>
                <c:pt idx="82">
                  <c:v>120</c:v>
                </c:pt>
                <c:pt idx="83">
                  <c:v>120</c:v>
                </c:pt>
                <c:pt idx="84">
                  <c:v>120</c:v>
                </c:pt>
                <c:pt idx="85">
                  <c:v>120</c:v>
                </c:pt>
                <c:pt idx="86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76-4EA0-B3E5-0980BF8EC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522112"/>
        <c:axId val="167541120"/>
      </c:lineChart>
      <c:dateAx>
        <c:axId val="167522112"/>
        <c:scaling>
          <c:orientation val="minMax"/>
        </c:scaling>
        <c:delete val="0"/>
        <c:axPos val="b"/>
        <c:numFmt formatCode="mmm\-yy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da Light" panose="02000603040000020004" pitchFamily="50" charset="0"/>
                <a:ea typeface="+mn-ea"/>
                <a:cs typeface="+mn-cs"/>
              </a:defRPr>
            </a:pPr>
            <a:endParaRPr lang="en-US"/>
          </a:p>
        </c:txPr>
        <c:crossAx val="167541120"/>
        <c:crosses val="autoZero"/>
        <c:auto val="1"/>
        <c:lblOffset val="100"/>
        <c:baseTimeUnit val="months"/>
        <c:majorUnit val="6"/>
        <c:majorTimeUnit val="months"/>
      </c:dateAx>
      <c:valAx>
        <c:axId val="1675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da Light" panose="02000603040000020004" pitchFamily="50" charset="0"/>
                <a:ea typeface="+mn-ea"/>
                <a:cs typeface="+mn-cs"/>
              </a:defRPr>
            </a:pPr>
            <a:endParaRPr lang="en-US"/>
          </a:p>
        </c:txPr>
        <c:crossAx val="1675221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Agenda Light" panose="02000603040000020004" pitchFamily="50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2772629656872"/>
          <c:y val="0.10216767960105969"/>
          <c:w val="0.79729897686487439"/>
          <c:h val="0.70006038647342983"/>
        </c:manualLayout>
      </c:layout>
      <c:lineChart>
        <c:grouping val="standard"/>
        <c:varyColors val="0"/>
        <c:ser>
          <c:idx val="0"/>
          <c:order val="0"/>
          <c:tx>
            <c:strRef>
              <c:f>co2_chart!$K$53</c:f>
              <c:strCache>
                <c:ptCount val="1"/>
                <c:pt idx="0">
                  <c:v>CO2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co2_chart!$J$54:$J$827</c:f>
              <c:numCache>
                <c:formatCode>yyyy</c:formatCode>
                <c:ptCount val="774"/>
                <c:pt idx="0">
                  <c:v>21245</c:v>
                </c:pt>
                <c:pt idx="1">
                  <c:v>21276</c:v>
                </c:pt>
                <c:pt idx="2">
                  <c:v>21306</c:v>
                </c:pt>
                <c:pt idx="3">
                  <c:v>21337</c:v>
                </c:pt>
                <c:pt idx="4">
                  <c:v>21367</c:v>
                </c:pt>
                <c:pt idx="5">
                  <c:v>21398</c:v>
                </c:pt>
                <c:pt idx="6">
                  <c:v>21429</c:v>
                </c:pt>
                <c:pt idx="7">
                  <c:v>21459</c:v>
                </c:pt>
                <c:pt idx="8">
                  <c:v>21490</c:v>
                </c:pt>
                <c:pt idx="9">
                  <c:v>21520</c:v>
                </c:pt>
                <c:pt idx="10">
                  <c:v>21551</c:v>
                </c:pt>
                <c:pt idx="11">
                  <c:v>21582</c:v>
                </c:pt>
                <c:pt idx="12">
                  <c:v>21610</c:v>
                </c:pt>
                <c:pt idx="13">
                  <c:v>21641</c:v>
                </c:pt>
                <c:pt idx="14">
                  <c:v>21671</c:v>
                </c:pt>
                <c:pt idx="15">
                  <c:v>21702</c:v>
                </c:pt>
                <c:pt idx="16">
                  <c:v>21732</c:v>
                </c:pt>
                <c:pt idx="17">
                  <c:v>21763</c:v>
                </c:pt>
                <c:pt idx="18">
                  <c:v>21794</c:v>
                </c:pt>
                <c:pt idx="19">
                  <c:v>21824</c:v>
                </c:pt>
                <c:pt idx="20">
                  <c:v>21855</c:v>
                </c:pt>
                <c:pt idx="21">
                  <c:v>21885</c:v>
                </c:pt>
                <c:pt idx="22">
                  <c:v>21916</c:v>
                </c:pt>
                <c:pt idx="23">
                  <c:v>21947</c:v>
                </c:pt>
                <c:pt idx="24">
                  <c:v>21976</c:v>
                </c:pt>
                <c:pt idx="25">
                  <c:v>22007</c:v>
                </c:pt>
                <c:pt idx="26">
                  <c:v>22037</c:v>
                </c:pt>
                <c:pt idx="27">
                  <c:v>22068</c:v>
                </c:pt>
                <c:pt idx="28">
                  <c:v>22098</c:v>
                </c:pt>
                <c:pt idx="29">
                  <c:v>22129</c:v>
                </c:pt>
                <c:pt idx="30">
                  <c:v>22160</c:v>
                </c:pt>
                <c:pt idx="31">
                  <c:v>22190</c:v>
                </c:pt>
                <c:pt idx="32">
                  <c:v>22221</c:v>
                </c:pt>
                <c:pt idx="33">
                  <c:v>22251</c:v>
                </c:pt>
                <c:pt idx="34">
                  <c:v>22282</c:v>
                </c:pt>
                <c:pt idx="35">
                  <c:v>22313</c:v>
                </c:pt>
                <c:pt idx="36">
                  <c:v>22341</c:v>
                </c:pt>
                <c:pt idx="37">
                  <c:v>22372</c:v>
                </c:pt>
                <c:pt idx="38">
                  <c:v>22402</c:v>
                </c:pt>
                <c:pt idx="39">
                  <c:v>22433</c:v>
                </c:pt>
                <c:pt idx="40">
                  <c:v>22463</c:v>
                </c:pt>
                <c:pt idx="41">
                  <c:v>22494</c:v>
                </c:pt>
                <c:pt idx="42">
                  <c:v>22525</c:v>
                </c:pt>
                <c:pt idx="43">
                  <c:v>22555</c:v>
                </c:pt>
                <c:pt idx="44">
                  <c:v>22586</c:v>
                </c:pt>
                <c:pt idx="45">
                  <c:v>22616</c:v>
                </c:pt>
                <c:pt idx="46">
                  <c:v>22647</c:v>
                </c:pt>
                <c:pt idx="47">
                  <c:v>22678</c:v>
                </c:pt>
                <c:pt idx="48">
                  <c:v>22706</c:v>
                </c:pt>
                <c:pt idx="49">
                  <c:v>22737</c:v>
                </c:pt>
                <c:pt idx="50">
                  <c:v>22767</c:v>
                </c:pt>
                <c:pt idx="51">
                  <c:v>22798</c:v>
                </c:pt>
                <c:pt idx="52">
                  <c:v>22828</c:v>
                </c:pt>
                <c:pt idx="53">
                  <c:v>22859</c:v>
                </c:pt>
                <c:pt idx="54">
                  <c:v>22890</c:v>
                </c:pt>
                <c:pt idx="55">
                  <c:v>22920</c:v>
                </c:pt>
                <c:pt idx="56">
                  <c:v>22951</c:v>
                </c:pt>
                <c:pt idx="57">
                  <c:v>22981</c:v>
                </c:pt>
                <c:pt idx="58">
                  <c:v>23012</c:v>
                </c:pt>
                <c:pt idx="59">
                  <c:v>23043</c:v>
                </c:pt>
                <c:pt idx="60">
                  <c:v>23071</c:v>
                </c:pt>
                <c:pt idx="61">
                  <c:v>23102</c:v>
                </c:pt>
                <c:pt idx="62">
                  <c:v>23132</c:v>
                </c:pt>
                <c:pt idx="63">
                  <c:v>23163</c:v>
                </c:pt>
                <c:pt idx="64">
                  <c:v>23193</c:v>
                </c:pt>
                <c:pt idx="65">
                  <c:v>23224</c:v>
                </c:pt>
                <c:pt idx="66">
                  <c:v>23255</c:v>
                </c:pt>
                <c:pt idx="67">
                  <c:v>23285</c:v>
                </c:pt>
                <c:pt idx="68">
                  <c:v>23316</c:v>
                </c:pt>
                <c:pt idx="69">
                  <c:v>23346</c:v>
                </c:pt>
                <c:pt idx="70">
                  <c:v>23377</c:v>
                </c:pt>
                <c:pt idx="71">
                  <c:v>23408</c:v>
                </c:pt>
                <c:pt idx="72">
                  <c:v>23437</c:v>
                </c:pt>
                <c:pt idx="73">
                  <c:v>23468</c:v>
                </c:pt>
                <c:pt idx="74">
                  <c:v>23498</c:v>
                </c:pt>
                <c:pt idx="75">
                  <c:v>23529</c:v>
                </c:pt>
                <c:pt idx="76">
                  <c:v>23559</c:v>
                </c:pt>
                <c:pt idx="77">
                  <c:v>23590</c:v>
                </c:pt>
                <c:pt idx="78">
                  <c:v>23621</c:v>
                </c:pt>
                <c:pt idx="79">
                  <c:v>23651</c:v>
                </c:pt>
                <c:pt idx="80">
                  <c:v>23682</c:v>
                </c:pt>
                <c:pt idx="81">
                  <c:v>23712</c:v>
                </c:pt>
                <c:pt idx="82">
                  <c:v>23743</c:v>
                </c:pt>
                <c:pt idx="83">
                  <c:v>23774</c:v>
                </c:pt>
                <c:pt idx="84">
                  <c:v>23802</c:v>
                </c:pt>
                <c:pt idx="85">
                  <c:v>23833</c:v>
                </c:pt>
                <c:pt idx="86">
                  <c:v>23863</c:v>
                </c:pt>
                <c:pt idx="87">
                  <c:v>23894</c:v>
                </c:pt>
                <c:pt idx="88">
                  <c:v>23924</c:v>
                </c:pt>
                <c:pt idx="89">
                  <c:v>23955</c:v>
                </c:pt>
                <c:pt idx="90">
                  <c:v>23986</c:v>
                </c:pt>
                <c:pt idx="91">
                  <c:v>24016</c:v>
                </c:pt>
                <c:pt idx="92">
                  <c:v>24047</c:v>
                </c:pt>
                <c:pt idx="93">
                  <c:v>24077</c:v>
                </c:pt>
                <c:pt idx="94">
                  <c:v>24108</c:v>
                </c:pt>
                <c:pt idx="95">
                  <c:v>24139</c:v>
                </c:pt>
                <c:pt idx="96">
                  <c:v>24167</c:v>
                </c:pt>
                <c:pt idx="97">
                  <c:v>24198</c:v>
                </c:pt>
                <c:pt idx="98">
                  <c:v>24228</c:v>
                </c:pt>
                <c:pt idx="99">
                  <c:v>24259</c:v>
                </c:pt>
                <c:pt idx="100">
                  <c:v>24289</c:v>
                </c:pt>
                <c:pt idx="101">
                  <c:v>24320</c:v>
                </c:pt>
                <c:pt idx="102">
                  <c:v>24351</c:v>
                </c:pt>
                <c:pt idx="103">
                  <c:v>24381</c:v>
                </c:pt>
                <c:pt idx="104">
                  <c:v>24412</c:v>
                </c:pt>
                <c:pt idx="105">
                  <c:v>24442</c:v>
                </c:pt>
                <c:pt idx="106">
                  <c:v>24473</c:v>
                </c:pt>
                <c:pt idx="107">
                  <c:v>24504</c:v>
                </c:pt>
                <c:pt idx="108">
                  <c:v>24532</c:v>
                </c:pt>
                <c:pt idx="109">
                  <c:v>24563</c:v>
                </c:pt>
                <c:pt idx="110">
                  <c:v>24593</c:v>
                </c:pt>
                <c:pt idx="111">
                  <c:v>24624</c:v>
                </c:pt>
                <c:pt idx="112">
                  <c:v>24654</c:v>
                </c:pt>
                <c:pt idx="113">
                  <c:v>24685</c:v>
                </c:pt>
                <c:pt idx="114">
                  <c:v>24716</c:v>
                </c:pt>
                <c:pt idx="115">
                  <c:v>24746</c:v>
                </c:pt>
                <c:pt idx="116">
                  <c:v>24777</c:v>
                </c:pt>
                <c:pt idx="117">
                  <c:v>24807</c:v>
                </c:pt>
                <c:pt idx="118">
                  <c:v>24838</c:v>
                </c:pt>
                <c:pt idx="119">
                  <c:v>24869</c:v>
                </c:pt>
                <c:pt idx="120">
                  <c:v>24898</c:v>
                </c:pt>
                <c:pt idx="121">
                  <c:v>24929</c:v>
                </c:pt>
                <c:pt idx="122">
                  <c:v>24959</c:v>
                </c:pt>
                <c:pt idx="123">
                  <c:v>24990</c:v>
                </c:pt>
                <c:pt idx="124">
                  <c:v>25020</c:v>
                </c:pt>
                <c:pt idx="125">
                  <c:v>25051</c:v>
                </c:pt>
                <c:pt idx="126">
                  <c:v>25082</c:v>
                </c:pt>
                <c:pt idx="127">
                  <c:v>25112</c:v>
                </c:pt>
                <c:pt idx="128">
                  <c:v>25143</c:v>
                </c:pt>
                <c:pt idx="129">
                  <c:v>25173</c:v>
                </c:pt>
                <c:pt idx="130">
                  <c:v>25204</c:v>
                </c:pt>
                <c:pt idx="131">
                  <c:v>25235</c:v>
                </c:pt>
                <c:pt idx="132">
                  <c:v>25263</c:v>
                </c:pt>
                <c:pt idx="133">
                  <c:v>25294</c:v>
                </c:pt>
                <c:pt idx="134">
                  <c:v>25324</c:v>
                </c:pt>
                <c:pt idx="135">
                  <c:v>25355</c:v>
                </c:pt>
                <c:pt idx="136">
                  <c:v>25385</c:v>
                </c:pt>
                <c:pt idx="137">
                  <c:v>25416</c:v>
                </c:pt>
                <c:pt idx="138">
                  <c:v>25447</c:v>
                </c:pt>
                <c:pt idx="139">
                  <c:v>25477</c:v>
                </c:pt>
                <c:pt idx="140">
                  <c:v>25508</c:v>
                </c:pt>
                <c:pt idx="141">
                  <c:v>25538</c:v>
                </c:pt>
                <c:pt idx="142">
                  <c:v>25569</c:v>
                </c:pt>
                <c:pt idx="143">
                  <c:v>25600</c:v>
                </c:pt>
                <c:pt idx="144">
                  <c:v>25628</c:v>
                </c:pt>
                <c:pt idx="145">
                  <c:v>25659</c:v>
                </c:pt>
                <c:pt idx="146">
                  <c:v>25689</c:v>
                </c:pt>
                <c:pt idx="147">
                  <c:v>25720</c:v>
                </c:pt>
                <c:pt idx="148">
                  <c:v>25750</c:v>
                </c:pt>
                <c:pt idx="149">
                  <c:v>25781</c:v>
                </c:pt>
                <c:pt idx="150">
                  <c:v>25812</c:v>
                </c:pt>
                <c:pt idx="151">
                  <c:v>25842</c:v>
                </c:pt>
                <c:pt idx="152">
                  <c:v>25873</c:v>
                </c:pt>
                <c:pt idx="153">
                  <c:v>25903</c:v>
                </c:pt>
                <c:pt idx="154">
                  <c:v>25934</c:v>
                </c:pt>
                <c:pt idx="155">
                  <c:v>25965</c:v>
                </c:pt>
                <c:pt idx="156">
                  <c:v>25993</c:v>
                </c:pt>
                <c:pt idx="157">
                  <c:v>26024</c:v>
                </c:pt>
                <c:pt idx="158">
                  <c:v>26054</c:v>
                </c:pt>
                <c:pt idx="159">
                  <c:v>26085</c:v>
                </c:pt>
                <c:pt idx="160">
                  <c:v>26115</c:v>
                </c:pt>
                <c:pt idx="161">
                  <c:v>26146</c:v>
                </c:pt>
                <c:pt idx="162">
                  <c:v>26177</c:v>
                </c:pt>
                <c:pt idx="163">
                  <c:v>26207</c:v>
                </c:pt>
                <c:pt idx="164">
                  <c:v>26238</c:v>
                </c:pt>
                <c:pt idx="165">
                  <c:v>26268</c:v>
                </c:pt>
                <c:pt idx="166">
                  <c:v>26299</c:v>
                </c:pt>
                <c:pt idx="167">
                  <c:v>26330</c:v>
                </c:pt>
                <c:pt idx="168">
                  <c:v>26359</c:v>
                </c:pt>
                <c:pt idx="169">
                  <c:v>26390</c:v>
                </c:pt>
                <c:pt idx="170">
                  <c:v>26420</c:v>
                </c:pt>
                <c:pt idx="171">
                  <c:v>26451</c:v>
                </c:pt>
                <c:pt idx="172">
                  <c:v>26481</c:v>
                </c:pt>
                <c:pt idx="173">
                  <c:v>26512</c:v>
                </c:pt>
                <c:pt idx="174">
                  <c:v>26543</c:v>
                </c:pt>
                <c:pt idx="175">
                  <c:v>26573</c:v>
                </c:pt>
                <c:pt idx="176">
                  <c:v>26604</c:v>
                </c:pt>
                <c:pt idx="177">
                  <c:v>26634</c:v>
                </c:pt>
                <c:pt idx="178">
                  <c:v>26665</c:v>
                </c:pt>
                <c:pt idx="179">
                  <c:v>26696</c:v>
                </c:pt>
                <c:pt idx="180">
                  <c:v>26724</c:v>
                </c:pt>
                <c:pt idx="181">
                  <c:v>26755</c:v>
                </c:pt>
                <c:pt idx="182">
                  <c:v>26785</c:v>
                </c:pt>
                <c:pt idx="183">
                  <c:v>26816</c:v>
                </c:pt>
                <c:pt idx="184">
                  <c:v>26846</c:v>
                </c:pt>
                <c:pt idx="185">
                  <c:v>26877</c:v>
                </c:pt>
                <c:pt idx="186">
                  <c:v>26908</c:v>
                </c:pt>
                <c:pt idx="187">
                  <c:v>26938</c:v>
                </c:pt>
                <c:pt idx="188">
                  <c:v>26969</c:v>
                </c:pt>
                <c:pt idx="189">
                  <c:v>26999</c:v>
                </c:pt>
                <c:pt idx="190">
                  <c:v>27030</c:v>
                </c:pt>
                <c:pt idx="191">
                  <c:v>27061</c:v>
                </c:pt>
                <c:pt idx="192">
                  <c:v>27089</c:v>
                </c:pt>
                <c:pt idx="193">
                  <c:v>27120</c:v>
                </c:pt>
                <c:pt idx="194">
                  <c:v>27150</c:v>
                </c:pt>
                <c:pt idx="195">
                  <c:v>27181</c:v>
                </c:pt>
                <c:pt idx="196">
                  <c:v>27211</c:v>
                </c:pt>
                <c:pt idx="197">
                  <c:v>27242</c:v>
                </c:pt>
                <c:pt idx="198">
                  <c:v>27273</c:v>
                </c:pt>
                <c:pt idx="199">
                  <c:v>27303</c:v>
                </c:pt>
                <c:pt idx="200">
                  <c:v>27334</c:v>
                </c:pt>
                <c:pt idx="201">
                  <c:v>27364</c:v>
                </c:pt>
                <c:pt idx="202">
                  <c:v>27395</c:v>
                </c:pt>
                <c:pt idx="203">
                  <c:v>27426</c:v>
                </c:pt>
                <c:pt idx="204">
                  <c:v>27454</c:v>
                </c:pt>
                <c:pt idx="205">
                  <c:v>27485</c:v>
                </c:pt>
                <c:pt idx="206">
                  <c:v>27515</c:v>
                </c:pt>
                <c:pt idx="207">
                  <c:v>27546</c:v>
                </c:pt>
                <c:pt idx="208">
                  <c:v>27576</c:v>
                </c:pt>
                <c:pt idx="209">
                  <c:v>27607</c:v>
                </c:pt>
                <c:pt idx="210">
                  <c:v>27638</c:v>
                </c:pt>
                <c:pt idx="211">
                  <c:v>27668</c:v>
                </c:pt>
                <c:pt idx="212">
                  <c:v>27699</c:v>
                </c:pt>
                <c:pt idx="213">
                  <c:v>27729</c:v>
                </c:pt>
                <c:pt idx="214">
                  <c:v>27760</c:v>
                </c:pt>
                <c:pt idx="215">
                  <c:v>27791</c:v>
                </c:pt>
                <c:pt idx="216">
                  <c:v>27820</c:v>
                </c:pt>
                <c:pt idx="217">
                  <c:v>27851</c:v>
                </c:pt>
                <c:pt idx="218">
                  <c:v>27881</c:v>
                </c:pt>
                <c:pt idx="219">
                  <c:v>27912</c:v>
                </c:pt>
                <c:pt idx="220">
                  <c:v>27942</c:v>
                </c:pt>
                <c:pt idx="221">
                  <c:v>27973</c:v>
                </c:pt>
                <c:pt idx="222">
                  <c:v>28004</c:v>
                </c:pt>
                <c:pt idx="223">
                  <c:v>28034</c:v>
                </c:pt>
                <c:pt idx="224">
                  <c:v>28065</c:v>
                </c:pt>
                <c:pt idx="225">
                  <c:v>28095</c:v>
                </c:pt>
                <c:pt idx="226">
                  <c:v>28126</c:v>
                </c:pt>
                <c:pt idx="227">
                  <c:v>28157</c:v>
                </c:pt>
                <c:pt idx="228">
                  <c:v>28185</c:v>
                </c:pt>
                <c:pt idx="229">
                  <c:v>28216</c:v>
                </c:pt>
                <c:pt idx="230">
                  <c:v>28246</c:v>
                </c:pt>
                <c:pt idx="231">
                  <c:v>28277</c:v>
                </c:pt>
                <c:pt idx="232">
                  <c:v>28307</c:v>
                </c:pt>
                <c:pt idx="233">
                  <c:v>28338</c:v>
                </c:pt>
                <c:pt idx="234">
                  <c:v>28369</c:v>
                </c:pt>
                <c:pt idx="235">
                  <c:v>28399</c:v>
                </c:pt>
                <c:pt idx="236">
                  <c:v>28430</c:v>
                </c:pt>
                <c:pt idx="237">
                  <c:v>28460</c:v>
                </c:pt>
                <c:pt idx="238">
                  <c:v>28491</c:v>
                </c:pt>
                <c:pt idx="239">
                  <c:v>28522</c:v>
                </c:pt>
                <c:pt idx="240">
                  <c:v>28550</c:v>
                </c:pt>
                <c:pt idx="241">
                  <c:v>28581</c:v>
                </c:pt>
                <c:pt idx="242">
                  <c:v>28611</c:v>
                </c:pt>
                <c:pt idx="243">
                  <c:v>28642</c:v>
                </c:pt>
                <c:pt idx="244">
                  <c:v>28672</c:v>
                </c:pt>
                <c:pt idx="245">
                  <c:v>28703</c:v>
                </c:pt>
                <c:pt idx="246">
                  <c:v>28734</c:v>
                </c:pt>
                <c:pt idx="247">
                  <c:v>28764</c:v>
                </c:pt>
                <c:pt idx="248">
                  <c:v>28795</c:v>
                </c:pt>
                <c:pt idx="249">
                  <c:v>28825</c:v>
                </c:pt>
                <c:pt idx="250">
                  <c:v>28856</c:v>
                </c:pt>
                <c:pt idx="251">
                  <c:v>28887</c:v>
                </c:pt>
                <c:pt idx="252">
                  <c:v>28915</c:v>
                </c:pt>
                <c:pt idx="253">
                  <c:v>28946</c:v>
                </c:pt>
                <c:pt idx="254">
                  <c:v>28976</c:v>
                </c:pt>
                <c:pt idx="255">
                  <c:v>29007</c:v>
                </c:pt>
                <c:pt idx="256">
                  <c:v>29037</c:v>
                </c:pt>
                <c:pt idx="257">
                  <c:v>29068</c:v>
                </c:pt>
                <c:pt idx="258">
                  <c:v>29099</c:v>
                </c:pt>
                <c:pt idx="259">
                  <c:v>29129</c:v>
                </c:pt>
                <c:pt idx="260">
                  <c:v>29160</c:v>
                </c:pt>
                <c:pt idx="261">
                  <c:v>29190</c:v>
                </c:pt>
                <c:pt idx="262">
                  <c:v>29221</c:v>
                </c:pt>
                <c:pt idx="263">
                  <c:v>29252</c:v>
                </c:pt>
                <c:pt idx="264">
                  <c:v>29281</c:v>
                </c:pt>
                <c:pt idx="265">
                  <c:v>29312</c:v>
                </c:pt>
                <c:pt idx="266">
                  <c:v>29342</c:v>
                </c:pt>
                <c:pt idx="267">
                  <c:v>29373</c:v>
                </c:pt>
                <c:pt idx="268">
                  <c:v>29403</c:v>
                </c:pt>
                <c:pt idx="269">
                  <c:v>29434</c:v>
                </c:pt>
                <c:pt idx="270">
                  <c:v>29465</c:v>
                </c:pt>
                <c:pt idx="271">
                  <c:v>29495</c:v>
                </c:pt>
                <c:pt idx="272">
                  <c:v>29526</c:v>
                </c:pt>
                <c:pt idx="273">
                  <c:v>29556</c:v>
                </c:pt>
                <c:pt idx="274">
                  <c:v>29587</c:v>
                </c:pt>
                <c:pt idx="275">
                  <c:v>29618</c:v>
                </c:pt>
                <c:pt idx="276">
                  <c:v>29646</c:v>
                </c:pt>
                <c:pt idx="277">
                  <c:v>29677</c:v>
                </c:pt>
                <c:pt idx="278">
                  <c:v>29707</c:v>
                </c:pt>
                <c:pt idx="279">
                  <c:v>29738</c:v>
                </c:pt>
                <c:pt idx="280">
                  <c:v>29768</c:v>
                </c:pt>
                <c:pt idx="281">
                  <c:v>29799</c:v>
                </c:pt>
                <c:pt idx="282">
                  <c:v>29830</c:v>
                </c:pt>
                <c:pt idx="283">
                  <c:v>29860</c:v>
                </c:pt>
                <c:pt idx="284">
                  <c:v>29891</c:v>
                </c:pt>
                <c:pt idx="285">
                  <c:v>29921</c:v>
                </c:pt>
                <c:pt idx="286">
                  <c:v>29952</c:v>
                </c:pt>
                <c:pt idx="287">
                  <c:v>29983</c:v>
                </c:pt>
                <c:pt idx="288">
                  <c:v>30011</c:v>
                </c:pt>
                <c:pt idx="289">
                  <c:v>30042</c:v>
                </c:pt>
                <c:pt idx="290">
                  <c:v>30072</c:v>
                </c:pt>
                <c:pt idx="291">
                  <c:v>30103</c:v>
                </c:pt>
                <c:pt idx="292">
                  <c:v>30133</c:v>
                </c:pt>
                <c:pt idx="293">
                  <c:v>30164</c:v>
                </c:pt>
                <c:pt idx="294">
                  <c:v>30195</c:v>
                </c:pt>
                <c:pt idx="295">
                  <c:v>30225</c:v>
                </c:pt>
                <c:pt idx="296">
                  <c:v>30256</c:v>
                </c:pt>
                <c:pt idx="297">
                  <c:v>30286</c:v>
                </c:pt>
                <c:pt idx="298">
                  <c:v>30317</c:v>
                </c:pt>
                <c:pt idx="299">
                  <c:v>30348</c:v>
                </c:pt>
                <c:pt idx="300">
                  <c:v>30376</c:v>
                </c:pt>
                <c:pt idx="301">
                  <c:v>30407</c:v>
                </c:pt>
                <c:pt idx="302">
                  <c:v>30437</c:v>
                </c:pt>
                <c:pt idx="303">
                  <c:v>30468</c:v>
                </c:pt>
                <c:pt idx="304">
                  <c:v>30498</c:v>
                </c:pt>
                <c:pt idx="305">
                  <c:v>30529</c:v>
                </c:pt>
                <c:pt idx="306">
                  <c:v>30560</c:v>
                </c:pt>
                <c:pt idx="307">
                  <c:v>30590</c:v>
                </c:pt>
                <c:pt idx="308">
                  <c:v>30621</c:v>
                </c:pt>
                <c:pt idx="309">
                  <c:v>30651</c:v>
                </c:pt>
                <c:pt idx="310">
                  <c:v>30682</c:v>
                </c:pt>
                <c:pt idx="311">
                  <c:v>30713</c:v>
                </c:pt>
                <c:pt idx="312">
                  <c:v>30742</c:v>
                </c:pt>
                <c:pt idx="313">
                  <c:v>30773</c:v>
                </c:pt>
                <c:pt idx="314">
                  <c:v>30803</c:v>
                </c:pt>
                <c:pt idx="315">
                  <c:v>30834</c:v>
                </c:pt>
                <c:pt idx="316">
                  <c:v>30864</c:v>
                </c:pt>
                <c:pt idx="317">
                  <c:v>30895</c:v>
                </c:pt>
                <c:pt idx="318">
                  <c:v>30926</c:v>
                </c:pt>
                <c:pt idx="319">
                  <c:v>30956</c:v>
                </c:pt>
                <c:pt idx="320">
                  <c:v>30987</c:v>
                </c:pt>
                <c:pt idx="321">
                  <c:v>31017</c:v>
                </c:pt>
                <c:pt idx="322">
                  <c:v>31048</c:v>
                </c:pt>
                <c:pt idx="323">
                  <c:v>31079</c:v>
                </c:pt>
                <c:pt idx="324">
                  <c:v>31107</c:v>
                </c:pt>
                <c:pt idx="325">
                  <c:v>31138</c:v>
                </c:pt>
                <c:pt idx="326">
                  <c:v>31168</c:v>
                </c:pt>
                <c:pt idx="327">
                  <c:v>31199</c:v>
                </c:pt>
                <c:pt idx="328">
                  <c:v>31229</c:v>
                </c:pt>
                <c:pt idx="329">
                  <c:v>31260</c:v>
                </c:pt>
                <c:pt idx="330">
                  <c:v>31291</c:v>
                </c:pt>
                <c:pt idx="331">
                  <c:v>31321</c:v>
                </c:pt>
                <c:pt idx="332">
                  <c:v>31352</c:v>
                </c:pt>
                <c:pt idx="333">
                  <c:v>31382</c:v>
                </c:pt>
                <c:pt idx="334">
                  <c:v>31413</c:v>
                </c:pt>
                <c:pt idx="335">
                  <c:v>31444</c:v>
                </c:pt>
                <c:pt idx="336">
                  <c:v>31472</c:v>
                </c:pt>
                <c:pt idx="337">
                  <c:v>31503</c:v>
                </c:pt>
                <c:pt idx="338">
                  <c:v>31533</c:v>
                </c:pt>
                <c:pt idx="339">
                  <c:v>31564</c:v>
                </c:pt>
                <c:pt idx="340">
                  <c:v>31594</c:v>
                </c:pt>
                <c:pt idx="341">
                  <c:v>31625</c:v>
                </c:pt>
                <c:pt idx="342">
                  <c:v>31656</c:v>
                </c:pt>
                <c:pt idx="343">
                  <c:v>31686</c:v>
                </c:pt>
                <c:pt idx="344">
                  <c:v>31717</c:v>
                </c:pt>
                <c:pt idx="345">
                  <c:v>31747</c:v>
                </c:pt>
                <c:pt idx="346">
                  <c:v>31778</c:v>
                </c:pt>
                <c:pt idx="347">
                  <c:v>31809</c:v>
                </c:pt>
                <c:pt idx="348">
                  <c:v>31837</c:v>
                </c:pt>
                <c:pt idx="349">
                  <c:v>31868</c:v>
                </c:pt>
                <c:pt idx="350">
                  <c:v>31898</c:v>
                </c:pt>
                <c:pt idx="351">
                  <c:v>31929</c:v>
                </c:pt>
                <c:pt idx="352">
                  <c:v>31959</c:v>
                </c:pt>
                <c:pt idx="353">
                  <c:v>31990</c:v>
                </c:pt>
                <c:pt idx="354">
                  <c:v>32021</c:v>
                </c:pt>
                <c:pt idx="355">
                  <c:v>32051</c:v>
                </c:pt>
                <c:pt idx="356">
                  <c:v>32082</c:v>
                </c:pt>
                <c:pt idx="357">
                  <c:v>32112</c:v>
                </c:pt>
                <c:pt idx="358">
                  <c:v>32143</c:v>
                </c:pt>
                <c:pt idx="359">
                  <c:v>32174</c:v>
                </c:pt>
                <c:pt idx="360">
                  <c:v>32203</c:v>
                </c:pt>
                <c:pt idx="361">
                  <c:v>32234</c:v>
                </c:pt>
                <c:pt idx="362">
                  <c:v>32264</c:v>
                </c:pt>
                <c:pt idx="363">
                  <c:v>32295</c:v>
                </c:pt>
                <c:pt idx="364">
                  <c:v>32325</c:v>
                </c:pt>
                <c:pt idx="365">
                  <c:v>32356</c:v>
                </c:pt>
                <c:pt idx="366">
                  <c:v>32387</c:v>
                </c:pt>
                <c:pt idx="367">
                  <c:v>32417</c:v>
                </c:pt>
                <c:pt idx="368">
                  <c:v>32448</c:v>
                </c:pt>
                <c:pt idx="369">
                  <c:v>32478</c:v>
                </c:pt>
                <c:pt idx="370">
                  <c:v>32509</c:v>
                </c:pt>
                <c:pt idx="371">
                  <c:v>32540</c:v>
                </c:pt>
                <c:pt idx="372">
                  <c:v>32568</c:v>
                </c:pt>
                <c:pt idx="373">
                  <c:v>32599</c:v>
                </c:pt>
                <c:pt idx="374">
                  <c:v>32629</c:v>
                </c:pt>
                <c:pt idx="375">
                  <c:v>32660</c:v>
                </c:pt>
                <c:pt idx="376">
                  <c:v>32690</c:v>
                </c:pt>
                <c:pt idx="377">
                  <c:v>32721</c:v>
                </c:pt>
                <c:pt idx="378">
                  <c:v>32752</c:v>
                </c:pt>
                <c:pt idx="379">
                  <c:v>32782</c:v>
                </c:pt>
                <c:pt idx="380">
                  <c:v>32813</c:v>
                </c:pt>
                <c:pt idx="381">
                  <c:v>32843</c:v>
                </c:pt>
                <c:pt idx="382">
                  <c:v>32874</c:v>
                </c:pt>
                <c:pt idx="383">
                  <c:v>32905</c:v>
                </c:pt>
                <c:pt idx="384">
                  <c:v>32933</c:v>
                </c:pt>
                <c:pt idx="385">
                  <c:v>32964</c:v>
                </c:pt>
                <c:pt idx="386">
                  <c:v>32994</c:v>
                </c:pt>
                <c:pt idx="387">
                  <c:v>33025</c:v>
                </c:pt>
                <c:pt idx="388">
                  <c:v>33055</c:v>
                </c:pt>
                <c:pt idx="389">
                  <c:v>33086</c:v>
                </c:pt>
                <c:pt idx="390">
                  <c:v>33117</c:v>
                </c:pt>
                <c:pt idx="391">
                  <c:v>33147</c:v>
                </c:pt>
                <c:pt idx="392">
                  <c:v>33178</c:v>
                </c:pt>
                <c:pt idx="393">
                  <c:v>33208</c:v>
                </c:pt>
                <c:pt idx="394">
                  <c:v>33239</c:v>
                </c:pt>
                <c:pt idx="395">
                  <c:v>33270</c:v>
                </c:pt>
                <c:pt idx="396">
                  <c:v>33298</c:v>
                </c:pt>
                <c:pt idx="397">
                  <c:v>33329</c:v>
                </c:pt>
                <c:pt idx="398">
                  <c:v>33359</c:v>
                </c:pt>
                <c:pt idx="399">
                  <c:v>33390</c:v>
                </c:pt>
                <c:pt idx="400">
                  <c:v>33420</c:v>
                </c:pt>
                <c:pt idx="401">
                  <c:v>33451</c:v>
                </c:pt>
                <c:pt idx="402">
                  <c:v>33482</c:v>
                </c:pt>
                <c:pt idx="403">
                  <c:v>33512</c:v>
                </c:pt>
                <c:pt idx="404">
                  <c:v>33543</c:v>
                </c:pt>
                <c:pt idx="405">
                  <c:v>33573</c:v>
                </c:pt>
                <c:pt idx="406">
                  <c:v>33604</c:v>
                </c:pt>
                <c:pt idx="407">
                  <c:v>33635</c:v>
                </c:pt>
                <c:pt idx="408">
                  <c:v>33664</c:v>
                </c:pt>
                <c:pt idx="409">
                  <c:v>33695</c:v>
                </c:pt>
                <c:pt idx="410">
                  <c:v>33725</c:v>
                </c:pt>
                <c:pt idx="411">
                  <c:v>33756</c:v>
                </c:pt>
                <c:pt idx="412">
                  <c:v>33786</c:v>
                </c:pt>
                <c:pt idx="413">
                  <c:v>33817</c:v>
                </c:pt>
                <c:pt idx="414">
                  <c:v>33848</c:v>
                </c:pt>
                <c:pt idx="415">
                  <c:v>33878</c:v>
                </c:pt>
                <c:pt idx="416">
                  <c:v>33909</c:v>
                </c:pt>
                <c:pt idx="417">
                  <c:v>33939</c:v>
                </c:pt>
                <c:pt idx="418">
                  <c:v>33970</c:v>
                </c:pt>
                <c:pt idx="419">
                  <c:v>34001</c:v>
                </c:pt>
                <c:pt idx="420">
                  <c:v>34029</c:v>
                </c:pt>
                <c:pt idx="421">
                  <c:v>34060</c:v>
                </c:pt>
                <c:pt idx="422">
                  <c:v>34090</c:v>
                </c:pt>
                <c:pt idx="423">
                  <c:v>34121</c:v>
                </c:pt>
                <c:pt idx="424">
                  <c:v>34151</c:v>
                </c:pt>
                <c:pt idx="425">
                  <c:v>34182</c:v>
                </c:pt>
                <c:pt idx="426">
                  <c:v>34213</c:v>
                </c:pt>
                <c:pt idx="427">
                  <c:v>34243</c:v>
                </c:pt>
                <c:pt idx="428">
                  <c:v>34274</c:v>
                </c:pt>
                <c:pt idx="429">
                  <c:v>34304</c:v>
                </c:pt>
                <c:pt idx="430">
                  <c:v>34335</c:v>
                </c:pt>
                <c:pt idx="431">
                  <c:v>34366</c:v>
                </c:pt>
                <c:pt idx="432">
                  <c:v>34394</c:v>
                </c:pt>
                <c:pt idx="433">
                  <c:v>34425</c:v>
                </c:pt>
                <c:pt idx="434">
                  <c:v>34455</c:v>
                </c:pt>
                <c:pt idx="435">
                  <c:v>34486</c:v>
                </c:pt>
                <c:pt idx="436">
                  <c:v>34516</c:v>
                </c:pt>
                <c:pt idx="437">
                  <c:v>34547</c:v>
                </c:pt>
                <c:pt idx="438">
                  <c:v>34578</c:v>
                </c:pt>
                <c:pt idx="439">
                  <c:v>34608</c:v>
                </c:pt>
                <c:pt idx="440">
                  <c:v>34639</c:v>
                </c:pt>
                <c:pt idx="441">
                  <c:v>34669</c:v>
                </c:pt>
                <c:pt idx="442">
                  <c:v>34700</c:v>
                </c:pt>
                <c:pt idx="443">
                  <c:v>34731</c:v>
                </c:pt>
                <c:pt idx="444">
                  <c:v>34759</c:v>
                </c:pt>
                <c:pt idx="445">
                  <c:v>34790</c:v>
                </c:pt>
                <c:pt idx="446">
                  <c:v>34820</c:v>
                </c:pt>
                <c:pt idx="447">
                  <c:v>34851</c:v>
                </c:pt>
                <c:pt idx="448">
                  <c:v>34881</c:v>
                </c:pt>
                <c:pt idx="449">
                  <c:v>34912</c:v>
                </c:pt>
                <c:pt idx="450">
                  <c:v>34943</c:v>
                </c:pt>
                <c:pt idx="451">
                  <c:v>34973</c:v>
                </c:pt>
                <c:pt idx="452">
                  <c:v>35004</c:v>
                </c:pt>
                <c:pt idx="453">
                  <c:v>35034</c:v>
                </c:pt>
                <c:pt idx="454">
                  <c:v>35065</c:v>
                </c:pt>
                <c:pt idx="455">
                  <c:v>35096</c:v>
                </c:pt>
                <c:pt idx="456">
                  <c:v>35125</c:v>
                </c:pt>
                <c:pt idx="457">
                  <c:v>35156</c:v>
                </c:pt>
                <c:pt idx="458">
                  <c:v>35186</c:v>
                </c:pt>
                <c:pt idx="459">
                  <c:v>35217</c:v>
                </c:pt>
                <c:pt idx="460">
                  <c:v>35247</c:v>
                </c:pt>
                <c:pt idx="461">
                  <c:v>35278</c:v>
                </c:pt>
                <c:pt idx="462">
                  <c:v>35309</c:v>
                </c:pt>
                <c:pt idx="463">
                  <c:v>35339</c:v>
                </c:pt>
                <c:pt idx="464">
                  <c:v>35370</c:v>
                </c:pt>
                <c:pt idx="465">
                  <c:v>35400</c:v>
                </c:pt>
                <c:pt idx="466">
                  <c:v>35431</c:v>
                </c:pt>
                <c:pt idx="467">
                  <c:v>35462</c:v>
                </c:pt>
                <c:pt idx="468">
                  <c:v>35490</c:v>
                </c:pt>
                <c:pt idx="469">
                  <c:v>35521</c:v>
                </c:pt>
                <c:pt idx="470">
                  <c:v>35551</c:v>
                </c:pt>
                <c:pt idx="471">
                  <c:v>35582</c:v>
                </c:pt>
                <c:pt idx="472">
                  <c:v>35612</c:v>
                </c:pt>
                <c:pt idx="473">
                  <c:v>35643</c:v>
                </c:pt>
                <c:pt idx="474">
                  <c:v>35674</c:v>
                </c:pt>
                <c:pt idx="475">
                  <c:v>35704</c:v>
                </c:pt>
                <c:pt idx="476">
                  <c:v>35735</c:v>
                </c:pt>
                <c:pt idx="477">
                  <c:v>35765</c:v>
                </c:pt>
                <c:pt idx="478">
                  <c:v>35796</c:v>
                </c:pt>
                <c:pt idx="479">
                  <c:v>35827</c:v>
                </c:pt>
                <c:pt idx="480">
                  <c:v>35855</c:v>
                </c:pt>
                <c:pt idx="481">
                  <c:v>35886</c:v>
                </c:pt>
                <c:pt idx="482">
                  <c:v>35916</c:v>
                </c:pt>
                <c:pt idx="483">
                  <c:v>35947</c:v>
                </c:pt>
                <c:pt idx="484">
                  <c:v>35977</c:v>
                </c:pt>
                <c:pt idx="485">
                  <c:v>36008</c:v>
                </c:pt>
                <c:pt idx="486">
                  <c:v>36039</c:v>
                </c:pt>
                <c:pt idx="487">
                  <c:v>36069</c:v>
                </c:pt>
                <c:pt idx="488">
                  <c:v>36100</c:v>
                </c:pt>
                <c:pt idx="489">
                  <c:v>36130</c:v>
                </c:pt>
                <c:pt idx="490">
                  <c:v>36161</c:v>
                </c:pt>
                <c:pt idx="491">
                  <c:v>36192</c:v>
                </c:pt>
                <c:pt idx="492">
                  <c:v>36220</c:v>
                </c:pt>
                <c:pt idx="493">
                  <c:v>36251</c:v>
                </c:pt>
                <c:pt idx="494">
                  <c:v>36281</c:v>
                </c:pt>
                <c:pt idx="495">
                  <c:v>36312</c:v>
                </c:pt>
                <c:pt idx="496">
                  <c:v>36342</c:v>
                </c:pt>
                <c:pt idx="497">
                  <c:v>36373</c:v>
                </c:pt>
                <c:pt idx="498">
                  <c:v>36404</c:v>
                </c:pt>
                <c:pt idx="499">
                  <c:v>36434</c:v>
                </c:pt>
                <c:pt idx="500">
                  <c:v>36465</c:v>
                </c:pt>
                <c:pt idx="501">
                  <c:v>36495</c:v>
                </c:pt>
                <c:pt idx="502">
                  <c:v>36526</c:v>
                </c:pt>
                <c:pt idx="503">
                  <c:v>36557</c:v>
                </c:pt>
                <c:pt idx="504">
                  <c:v>36586</c:v>
                </c:pt>
                <c:pt idx="505">
                  <c:v>36617</c:v>
                </c:pt>
                <c:pt idx="506">
                  <c:v>36647</c:v>
                </c:pt>
                <c:pt idx="507">
                  <c:v>36678</c:v>
                </c:pt>
                <c:pt idx="508">
                  <c:v>36708</c:v>
                </c:pt>
                <c:pt idx="509">
                  <c:v>36739</c:v>
                </c:pt>
                <c:pt idx="510">
                  <c:v>36770</c:v>
                </c:pt>
                <c:pt idx="511">
                  <c:v>36800</c:v>
                </c:pt>
                <c:pt idx="512">
                  <c:v>36831</c:v>
                </c:pt>
                <c:pt idx="513">
                  <c:v>36861</c:v>
                </c:pt>
                <c:pt idx="514">
                  <c:v>36892</c:v>
                </c:pt>
                <c:pt idx="515">
                  <c:v>36923</c:v>
                </c:pt>
                <c:pt idx="516">
                  <c:v>36951</c:v>
                </c:pt>
                <c:pt idx="517">
                  <c:v>36982</c:v>
                </c:pt>
                <c:pt idx="518">
                  <c:v>37012</c:v>
                </c:pt>
                <c:pt idx="519">
                  <c:v>37043</c:v>
                </c:pt>
                <c:pt idx="520">
                  <c:v>37073</c:v>
                </c:pt>
                <c:pt idx="521">
                  <c:v>37104</c:v>
                </c:pt>
                <c:pt idx="522">
                  <c:v>37135</c:v>
                </c:pt>
                <c:pt idx="523">
                  <c:v>37165</c:v>
                </c:pt>
                <c:pt idx="524">
                  <c:v>37196</c:v>
                </c:pt>
                <c:pt idx="525">
                  <c:v>37226</c:v>
                </c:pt>
                <c:pt idx="526">
                  <c:v>37257</c:v>
                </c:pt>
                <c:pt idx="527">
                  <c:v>37288</c:v>
                </c:pt>
                <c:pt idx="528">
                  <c:v>37316</c:v>
                </c:pt>
                <c:pt idx="529">
                  <c:v>37347</c:v>
                </c:pt>
                <c:pt idx="530">
                  <c:v>37377</c:v>
                </c:pt>
                <c:pt idx="531">
                  <c:v>37408</c:v>
                </c:pt>
                <c:pt idx="532">
                  <c:v>37438</c:v>
                </c:pt>
                <c:pt idx="533">
                  <c:v>37469</c:v>
                </c:pt>
                <c:pt idx="534">
                  <c:v>37500</c:v>
                </c:pt>
                <c:pt idx="535">
                  <c:v>37530</c:v>
                </c:pt>
                <c:pt idx="536">
                  <c:v>37561</c:v>
                </c:pt>
                <c:pt idx="537">
                  <c:v>37591</c:v>
                </c:pt>
                <c:pt idx="538">
                  <c:v>37622</c:v>
                </c:pt>
                <c:pt idx="539">
                  <c:v>37653</c:v>
                </c:pt>
                <c:pt idx="540">
                  <c:v>37681</c:v>
                </c:pt>
                <c:pt idx="541">
                  <c:v>37712</c:v>
                </c:pt>
                <c:pt idx="542">
                  <c:v>37742</c:v>
                </c:pt>
                <c:pt idx="543">
                  <c:v>37773</c:v>
                </c:pt>
                <c:pt idx="544">
                  <c:v>37803</c:v>
                </c:pt>
                <c:pt idx="545">
                  <c:v>37834</c:v>
                </c:pt>
                <c:pt idx="546">
                  <c:v>37865</c:v>
                </c:pt>
                <c:pt idx="547">
                  <c:v>37895</c:v>
                </c:pt>
                <c:pt idx="548">
                  <c:v>37926</c:v>
                </c:pt>
                <c:pt idx="549">
                  <c:v>37956</c:v>
                </c:pt>
                <c:pt idx="550">
                  <c:v>37987</c:v>
                </c:pt>
                <c:pt idx="551">
                  <c:v>38018</c:v>
                </c:pt>
                <c:pt idx="552">
                  <c:v>38047</c:v>
                </c:pt>
                <c:pt idx="553">
                  <c:v>38078</c:v>
                </c:pt>
                <c:pt idx="554">
                  <c:v>38108</c:v>
                </c:pt>
                <c:pt idx="555">
                  <c:v>38139</c:v>
                </c:pt>
                <c:pt idx="556">
                  <c:v>38169</c:v>
                </c:pt>
                <c:pt idx="557">
                  <c:v>38200</c:v>
                </c:pt>
                <c:pt idx="558">
                  <c:v>38231</c:v>
                </c:pt>
                <c:pt idx="559">
                  <c:v>38261</c:v>
                </c:pt>
                <c:pt idx="560">
                  <c:v>38292</c:v>
                </c:pt>
                <c:pt idx="561">
                  <c:v>38322</c:v>
                </c:pt>
                <c:pt idx="562">
                  <c:v>38353</c:v>
                </c:pt>
                <c:pt idx="563">
                  <c:v>38384</c:v>
                </c:pt>
                <c:pt idx="564">
                  <c:v>38412</c:v>
                </c:pt>
                <c:pt idx="565">
                  <c:v>38443</c:v>
                </c:pt>
                <c:pt idx="566">
                  <c:v>38473</c:v>
                </c:pt>
                <c:pt idx="567">
                  <c:v>38504</c:v>
                </c:pt>
                <c:pt idx="568">
                  <c:v>38534</c:v>
                </c:pt>
                <c:pt idx="569">
                  <c:v>38565</c:v>
                </c:pt>
                <c:pt idx="570">
                  <c:v>38596</c:v>
                </c:pt>
                <c:pt idx="571">
                  <c:v>38626</c:v>
                </c:pt>
                <c:pt idx="572">
                  <c:v>38657</c:v>
                </c:pt>
                <c:pt idx="573">
                  <c:v>38687</c:v>
                </c:pt>
                <c:pt idx="574">
                  <c:v>38718</c:v>
                </c:pt>
                <c:pt idx="575">
                  <c:v>38749</c:v>
                </c:pt>
                <c:pt idx="576">
                  <c:v>38777</c:v>
                </c:pt>
                <c:pt idx="577">
                  <c:v>38808</c:v>
                </c:pt>
                <c:pt idx="578">
                  <c:v>38838</c:v>
                </c:pt>
                <c:pt idx="579">
                  <c:v>38869</c:v>
                </c:pt>
                <c:pt idx="580">
                  <c:v>38899</c:v>
                </c:pt>
                <c:pt idx="581">
                  <c:v>38930</c:v>
                </c:pt>
                <c:pt idx="582">
                  <c:v>38961</c:v>
                </c:pt>
                <c:pt idx="583">
                  <c:v>38991</c:v>
                </c:pt>
                <c:pt idx="584">
                  <c:v>39022</c:v>
                </c:pt>
                <c:pt idx="585">
                  <c:v>39052</c:v>
                </c:pt>
                <c:pt idx="586">
                  <c:v>39083</c:v>
                </c:pt>
                <c:pt idx="587">
                  <c:v>39114</c:v>
                </c:pt>
                <c:pt idx="588">
                  <c:v>39142</c:v>
                </c:pt>
                <c:pt idx="589">
                  <c:v>39173</c:v>
                </c:pt>
                <c:pt idx="590">
                  <c:v>39203</c:v>
                </c:pt>
                <c:pt idx="591">
                  <c:v>39234</c:v>
                </c:pt>
                <c:pt idx="592">
                  <c:v>39264</c:v>
                </c:pt>
                <c:pt idx="593">
                  <c:v>39295</c:v>
                </c:pt>
                <c:pt idx="594">
                  <c:v>39326</c:v>
                </c:pt>
                <c:pt idx="595">
                  <c:v>39356</c:v>
                </c:pt>
                <c:pt idx="596">
                  <c:v>39387</c:v>
                </c:pt>
                <c:pt idx="597">
                  <c:v>39417</c:v>
                </c:pt>
                <c:pt idx="598">
                  <c:v>39448</c:v>
                </c:pt>
                <c:pt idx="599">
                  <c:v>39479</c:v>
                </c:pt>
                <c:pt idx="600">
                  <c:v>39508</c:v>
                </c:pt>
                <c:pt idx="601">
                  <c:v>39539</c:v>
                </c:pt>
                <c:pt idx="602">
                  <c:v>39569</c:v>
                </c:pt>
                <c:pt idx="603">
                  <c:v>39600</c:v>
                </c:pt>
                <c:pt idx="604">
                  <c:v>39630</c:v>
                </c:pt>
                <c:pt idx="605">
                  <c:v>39661</c:v>
                </c:pt>
                <c:pt idx="606">
                  <c:v>39692</c:v>
                </c:pt>
                <c:pt idx="607">
                  <c:v>39722</c:v>
                </c:pt>
                <c:pt idx="608">
                  <c:v>39753</c:v>
                </c:pt>
                <c:pt idx="609">
                  <c:v>39783</c:v>
                </c:pt>
                <c:pt idx="610">
                  <c:v>39814</c:v>
                </c:pt>
                <c:pt idx="611">
                  <c:v>39845</c:v>
                </c:pt>
                <c:pt idx="612">
                  <c:v>39873</c:v>
                </c:pt>
                <c:pt idx="613">
                  <c:v>39904</c:v>
                </c:pt>
                <c:pt idx="614">
                  <c:v>39934</c:v>
                </c:pt>
                <c:pt idx="615">
                  <c:v>39965</c:v>
                </c:pt>
                <c:pt idx="616">
                  <c:v>39995</c:v>
                </c:pt>
                <c:pt idx="617">
                  <c:v>40026</c:v>
                </c:pt>
                <c:pt idx="618">
                  <c:v>40057</c:v>
                </c:pt>
                <c:pt idx="619">
                  <c:v>40087</c:v>
                </c:pt>
                <c:pt idx="620">
                  <c:v>40118</c:v>
                </c:pt>
                <c:pt idx="621">
                  <c:v>40148</c:v>
                </c:pt>
                <c:pt idx="622">
                  <c:v>40179</c:v>
                </c:pt>
                <c:pt idx="623">
                  <c:v>40210</c:v>
                </c:pt>
                <c:pt idx="624">
                  <c:v>40238</c:v>
                </c:pt>
                <c:pt idx="625">
                  <c:v>40269</c:v>
                </c:pt>
                <c:pt idx="626">
                  <c:v>40299</c:v>
                </c:pt>
                <c:pt idx="627">
                  <c:v>40330</c:v>
                </c:pt>
                <c:pt idx="628">
                  <c:v>40360</c:v>
                </c:pt>
                <c:pt idx="629">
                  <c:v>40391</c:v>
                </c:pt>
                <c:pt idx="630">
                  <c:v>40422</c:v>
                </c:pt>
                <c:pt idx="631">
                  <c:v>40452</c:v>
                </c:pt>
                <c:pt idx="632">
                  <c:v>40483</c:v>
                </c:pt>
                <c:pt idx="633">
                  <c:v>40513</c:v>
                </c:pt>
                <c:pt idx="634">
                  <c:v>40544</c:v>
                </c:pt>
                <c:pt idx="635">
                  <c:v>40575</c:v>
                </c:pt>
                <c:pt idx="636">
                  <c:v>40603</c:v>
                </c:pt>
                <c:pt idx="637">
                  <c:v>40634</c:v>
                </c:pt>
                <c:pt idx="638">
                  <c:v>40664</c:v>
                </c:pt>
                <c:pt idx="639">
                  <c:v>40695</c:v>
                </c:pt>
                <c:pt idx="640">
                  <c:v>40725</c:v>
                </c:pt>
                <c:pt idx="641">
                  <c:v>40756</c:v>
                </c:pt>
                <c:pt idx="642">
                  <c:v>40787</c:v>
                </c:pt>
                <c:pt idx="643">
                  <c:v>40817</c:v>
                </c:pt>
                <c:pt idx="644">
                  <c:v>40848</c:v>
                </c:pt>
                <c:pt idx="645">
                  <c:v>40878</c:v>
                </c:pt>
                <c:pt idx="646">
                  <c:v>40909</c:v>
                </c:pt>
                <c:pt idx="647">
                  <c:v>40940</c:v>
                </c:pt>
                <c:pt idx="648">
                  <c:v>40969</c:v>
                </c:pt>
                <c:pt idx="649">
                  <c:v>41000</c:v>
                </c:pt>
                <c:pt idx="650">
                  <c:v>41030</c:v>
                </c:pt>
                <c:pt idx="651">
                  <c:v>41061</c:v>
                </c:pt>
                <c:pt idx="652">
                  <c:v>41091</c:v>
                </c:pt>
                <c:pt idx="653">
                  <c:v>41122</c:v>
                </c:pt>
                <c:pt idx="654">
                  <c:v>41153</c:v>
                </c:pt>
                <c:pt idx="655">
                  <c:v>41183</c:v>
                </c:pt>
                <c:pt idx="656">
                  <c:v>41214</c:v>
                </c:pt>
                <c:pt idx="657">
                  <c:v>41244</c:v>
                </c:pt>
                <c:pt idx="658">
                  <c:v>41275</c:v>
                </c:pt>
                <c:pt idx="659">
                  <c:v>41306</c:v>
                </c:pt>
                <c:pt idx="660">
                  <c:v>41334</c:v>
                </c:pt>
                <c:pt idx="661">
                  <c:v>41365</c:v>
                </c:pt>
                <c:pt idx="662">
                  <c:v>41395</c:v>
                </c:pt>
                <c:pt idx="663">
                  <c:v>41426</c:v>
                </c:pt>
                <c:pt idx="664">
                  <c:v>41456</c:v>
                </c:pt>
                <c:pt idx="665">
                  <c:v>41487</c:v>
                </c:pt>
                <c:pt idx="666">
                  <c:v>41518</c:v>
                </c:pt>
                <c:pt idx="667">
                  <c:v>41548</c:v>
                </c:pt>
                <c:pt idx="668">
                  <c:v>41579</c:v>
                </c:pt>
                <c:pt idx="669">
                  <c:v>41609</c:v>
                </c:pt>
                <c:pt idx="670">
                  <c:v>41640</c:v>
                </c:pt>
                <c:pt idx="671">
                  <c:v>41671</c:v>
                </c:pt>
                <c:pt idx="672">
                  <c:v>41699</c:v>
                </c:pt>
                <c:pt idx="673">
                  <c:v>41730</c:v>
                </c:pt>
                <c:pt idx="674">
                  <c:v>41760</c:v>
                </c:pt>
                <c:pt idx="675">
                  <c:v>41791</c:v>
                </c:pt>
                <c:pt idx="676">
                  <c:v>41821</c:v>
                </c:pt>
                <c:pt idx="677">
                  <c:v>41852</c:v>
                </c:pt>
                <c:pt idx="678">
                  <c:v>41883</c:v>
                </c:pt>
                <c:pt idx="679">
                  <c:v>41913</c:v>
                </c:pt>
                <c:pt idx="680">
                  <c:v>41944</c:v>
                </c:pt>
                <c:pt idx="681">
                  <c:v>41974</c:v>
                </c:pt>
                <c:pt idx="682">
                  <c:v>42005</c:v>
                </c:pt>
                <c:pt idx="683">
                  <c:v>42036</c:v>
                </c:pt>
                <c:pt idx="684">
                  <c:v>42064</c:v>
                </c:pt>
                <c:pt idx="685">
                  <c:v>42095</c:v>
                </c:pt>
                <c:pt idx="686">
                  <c:v>42125</c:v>
                </c:pt>
                <c:pt idx="687">
                  <c:v>42156</c:v>
                </c:pt>
                <c:pt idx="688">
                  <c:v>42186</c:v>
                </c:pt>
                <c:pt idx="689">
                  <c:v>42217</c:v>
                </c:pt>
                <c:pt idx="690">
                  <c:v>42248</c:v>
                </c:pt>
                <c:pt idx="691">
                  <c:v>42278</c:v>
                </c:pt>
                <c:pt idx="692">
                  <c:v>42309</c:v>
                </c:pt>
                <c:pt idx="693">
                  <c:v>42339</c:v>
                </c:pt>
                <c:pt idx="694">
                  <c:v>42370</c:v>
                </c:pt>
                <c:pt idx="695">
                  <c:v>42401</c:v>
                </c:pt>
                <c:pt idx="696">
                  <c:v>42430</c:v>
                </c:pt>
                <c:pt idx="697">
                  <c:v>42461</c:v>
                </c:pt>
                <c:pt idx="698">
                  <c:v>42491</c:v>
                </c:pt>
                <c:pt idx="699">
                  <c:v>42522</c:v>
                </c:pt>
                <c:pt idx="700">
                  <c:v>42552</c:v>
                </c:pt>
                <c:pt idx="701">
                  <c:v>42583</c:v>
                </c:pt>
                <c:pt idx="702">
                  <c:v>42614</c:v>
                </c:pt>
                <c:pt idx="703">
                  <c:v>42644</c:v>
                </c:pt>
                <c:pt idx="704">
                  <c:v>42675</c:v>
                </c:pt>
                <c:pt idx="705">
                  <c:v>42705</c:v>
                </c:pt>
                <c:pt idx="706">
                  <c:v>42736</c:v>
                </c:pt>
                <c:pt idx="707">
                  <c:v>42767</c:v>
                </c:pt>
                <c:pt idx="708">
                  <c:v>42795</c:v>
                </c:pt>
                <c:pt idx="709">
                  <c:v>42826</c:v>
                </c:pt>
                <c:pt idx="710">
                  <c:v>42856</c:v>
                </c:pt>
                <c:pt idx="711">
                  <c:v>42887</c:v>
                </c:pt>
                <c:pt idx="712">
                  <c:v>42917</c:v>
                </c:pt>
                <c:pt idx="713">
                  <c:v>42948</c:v>
                </c:pt>
                <c:pt idx="714">
                  <c:v>42979</c:v>
                </c:pt>
                <c:pt idx="715">
                  <c:v>43009</c:v>
                </c:pt>
                <c:pt idx="716">
                  <c:v>43040</c:v>
                </c:pt>
                <c:pt idx="717">
                  <c:v>43070</c:v>
                </c:pt>
                <c:pt idx="718">
                  <c:v>43101</c:v>
                </c:pt>
                <c:pt idx="719">
                  <c:v>43132</c:v>
                </c:pt>
                <c:pt idx="720">
                  <c:v>43160</c:v>
                </c:pt>
                <c:pt idx="721">
                  <c:v>43191</c:v>
                </c:pt>
                <c:pt idx="722">
                  <c:v>43221</c:v>
                </c:pt>
                <c:pt idx="723">
                  <c:v>43252</c:v>
                </c:pt>
                <c:pt idx="724">
                  <c:v>43282</c:v>
                </c:pt>
                <c:pt idx="725">
                  <c:v>43313</c:v>
                </c:pt>
                <c:pt idx="726">
                  <c:v>43344</c:v>
                </c:pt>
                <c:pt idx="727">
                  <c:v>43374</c:v>
                </c:pt>
                <c:pt idx="728">
                  <c:v>43405</c:v>
                </c:pt>
                <c:pt idx="729">
                  <c:v>43435</c:v>
                </c:pt>
                <c:pt idx="730">
                  <c:v>43466</c:v>
                </c:pt>
                <c:pt idx="731">
                  <c:v>43497</c:v>
                </c:pt>
                <c:pt idx="732">
                  <c:v>43525</c:v>
                </c:pt>
                <c:pt idx="733">
                  <c:v>43556</c:v>
                </c:pt>
                <c:pt idx="734">
                  <c:v>43586</c:v>
                </c:pt>
                <c:pt idx="735">
                  <c:v>43617</c:v>
                </c:pt>
                <c:pt idx="736">
                  <c:v>43647</c:v>
                </c:pt>
                <c:pt idx="737">
                  <c:v>43678</c:v>
                </c:pt>
                <c:pt idx="738">
                  <c:v>43709</c:v>
                </c:pt>
                <c:pt idx="739">
                  <c:v>43739</c:v>
                </c:pt>
                <c:pt idx="740">
                  <c:v>43770</c:v>
                </c:pt>
                <c:pt idx="741">
                  <c:v>43800</c:v>
                </c:pt>
                <c:pt idx="742">
                  <c:v>43831</c:v>
                </c:pt>
                <c:pt idx="743">
                  <c:v>43862</c:v>
                </c:pt>
                <c:pt idx="744">
                  <c:v>43891</c:v>
                </c:pt>
                <c:pt idx="745">
                  <c:v>43922</c:v>
                </c:pt>
                <c:pt idx="746">
                  <c:v>43952</c:v>
                </c:pt>
                <c:pt idx="747">
                  <c:v>43983</c:v>
                </c:pt>
                <c:pt idx="748">
                  <c:v>44013</c:v>
                </c:pt>
                <c:pt idx="749">
                  <c:v>44044</c:v>
                </c:pt>
                <c:pt idx="750">
                  <c:v>44075</c:v>
                </c:pt>
                <c:pt idx="751">
                  <c:v>44105</c:v>
                </c:pt>
                <c:pt idx="752">
                  <c:v>44136</c:v>
                </c:pt>
                <c:pt idx="753">
                  <c:v>44166</c:v>
                </c:pt>
                <c:pt idx="754">
                  <c:v>44197</c:v>
                </c:pt>
                <c:pt idx="755">
                  <c:v>44228</c:v>
                </c:pt>
                <c:pt idx="756">
                  <c:v>44256</c:v>
                </c:pt>
                <c:pt idx="757">
                  <c:v>44287</c:v>
                </c:pt>
                <c:pt idx="758">
                  <c:v>44317</c:v>
                </c:pt>
                <c:pt idx="759">
                  <c:v>44348</c:v>
                </c:pt>
                <c:pt idx="760">
                  <c:v>44378</c:v>
                </c:pt>
                <c:pt idx="761">
                  <c:v>44409</c:v>
                </c:pt>
                <c:pt idx="762">
                  <c:v>44440</c:v>
                </c:pt>
                <c:pt idx="763">
                  <c:v>44470</c:v>
                </c:pt>
                <c:pt idx="764">
                  <c:v>44501</c:v>
                </c:pt>
                <c:pt idx="765">
                  <c:v>44531</c:v>
                </c:pt>
                <c:pt idx="766">
                  <c:v>44562</c:v>
                </c:pt>
                <c:pt idx="767">
                  <c:v>44593</c:v>
                </c:pt>
                <c:pt idx="768">
                  <c:v>44621</c:v>
                </c:pt>
                <c:pt idx="769">
                  <c:v>44652</c:v>
                </c:pt>
                <c:pt idx="770">
                  <c:v>44682</c:v>
                </c:pt>
                <c:pt idx="771">
                  <c:v>44713</c:v>
                </c:pt>
                <c:pt idx="772">
                  <c:v>44743</c:v>
                </c:pt>
                <c:pt idx="773">
                  <c:v>44774</c:v>
                </c:pt>
              </c:numCache>
            </c:numRef>
          </c:cat>
          <c:val>
            <c:numRef>
              <c:f>co2_chart!$K$54:$K$827</c:f>
              <c:numCache>
                <c:formatCode>General</c:formatCode>
                <c:ptCount val="774"/>
                <c:pt idx="0">
                  <c:v>315.7</c:v>
                </c:pt>
                <c:pt idx="1">
                  <c:v>317.45</c:v>
                </c:pt>
                <c:pt idx="2">
                  <c:v>317.51</c:v>
                </c:pt>
                <c:pt idx="3">
                  <c:v>317.24</c:v>
                </c:pt>
                <c:pt idx="4">
                  <c:v>315.86</c:v>
                </c:pt>
                <c:pt idx="5">
                  <c:v>314.93</c:v>
                </c:pt>
                <c:pt idx="6">
                  <c:v>313.2</c:v>
                </c:pt>
                <c:pt idx="7">
                  <c:v>312.43</c:v>
                </c:pt>
                <c:pt idx="8">
                  <c:v>313.33</c:v>
                </c:pt>
                <c:pt idx="9">
                  <c:v>314.67</c:v>
                </c:pt>
                <c:pt idx="10">
                  <c:v>315.58</c:v>
                </c:pt>
                <c:pt idx="11">
                  <c:v>316.48</c:v>
                </c:pt>
                <c:pt idx="12">
                  <c:v>316.64999999999998</c:v>
                </c:pt>
                <c:pt idx="13">
                  <c:v>317.72000000000003</c:v>
                </c:pt>
                <c:pt idx="14">
                  <c:v>318.29000000000002</c:v>
                </c:pt>
                <c:pt idx="15">
                  <c:v>318.14999999999998</c:v>
                </c:pt>
                <c:pt idx="16">
                  <c:v>316.54000000000002</c:v>
                </c:pt>
                <c:pt idx="17">
                  <c:v>314.8</c:v>
                </c:pt>
                <c:pt idx="18">
                  <c:v>313.83999999999997</c:v>
                </c:pt>
                <c:pt idx="19">
                  <c:v>313.33</c:v>
                </c:pt>
                <c:pt idx="20">
                  <c:v>314.81</c:v>
                </c:pt>
                <c:pt idx="21">
                  <c:v>315.58</c:v>
                </c:pt>
                <c:pt idx="22">
                  <c:v>316.43</c:v>
                </c:pt>
                <c:pt idx="23">
                  <c:v>316.98</c:v>
                </c:pt>
                <c:pt idx="24">
                  <c:v>317.58</c:v>
                </c:pt>
                <c:pt idx="25">
                  <c:v>319.02999999999997</c:v>
                </c:pt>
                <c:pt idx="26">
                  <c:v>320.04000000000002</c:v>
                </c:pt>
                <c:pt idx="27">
                  <c:v>319.58999999999997</c:v>
                </c:pt>
                <c:pt idx="28">
                  <c:v>318.18</c:v>
                </c:pt>
                <c:pt idx="29">
                  <c:v>315.89999999999998</c:v>
                </c:pt>
                <c:pt idx="30">
                  <c:v>314.17</c:v>
                </c:pt>
                <c:pt idx="31">
                  <c:v>313.83</c:v>
                </c:pt>
                <c:pt idx="32">
                  <c:v>315</c:v>
                </c:pt>
                <c:pt idx="33">
                  <c:v>316.19</c:v>
                </c:pt>
                <c:pt idx="34">
                  <c:v>316.89</c:v>
                </c:pt>
                <c:pt idx="35">
                  <c:v>317.7</c:v>
                </c:pt>
                <c:pt idx="36">
                  <c:v>318.54000000000002</c:v>
                </c:pt>
                <c:pt idx="37">
                  <c:v>319.48</c:v>
                </c:pt>
                <c:pt idx="38">
                  <c:v>320.58</c:v>
                </c:pt>
                <c:pt idx="39">
                  <c:v>319.77</c:v>
                </c:pt>
                <c:pt idx="40">
                  <c:v>318.57</c:v>
                </c:pt>
                <c:pt idx="41">
                  <c:v>316.79000000000002</c:v>
                </c:pt>
                <c:pt idx="42">
                  <c:v>314.99</c:v>
                </c:pt>
                <c:pt idx="43">
                  <c:v>315.31</c:v>
                </c:pt>
                <c:pt idx="44">
                  <c:v>316.10000000000002</c:v>
                </c:pt>
                <c:pt idx="45">
                  <c:v>317.01</c:v>
                </c:pt>
                <c:pt idx="46">
                  <c:v>317.94</c:v>
                </c:pt>
                <c:pt idx="47">
                  <c:v>318.55</c:v>
                </c:pt>
                <c:pt idx="48">
                  <c:v>319.68</c:v>
                </c:pt>
                <c:pt idx="49">
                  <c:v>320.57</c:v>
                </c:pt>
                <c:pt idx="50">
                  <c:v>321.02</c:v>
                </c:pt>
                <c:pt idx="51">
                  <c:v>320.62</c:v>
                </c:pt>
                <c:pt idx="52">
                  <c:v>319.61</c:v>
                </c:pt>
                <c:pt idx="53">
                  <c:v>317.39999999999998</c:v>
                </c:pt>
                <c:pt idx="54">
                  <c:v>316.25</c:v>
                </c:pt>
                <c:pt idx="55">
                  <c:v>315.42</c:v>
                </c:pt>
                <c:pt idx="56">
                  <c:v>316.69</c:v>
                </c:pt>
                <c:pt idx="57">
                  <c:v>317.7</c:v>
                </c:pt>
                <c:pt idx="58">
                  <c:v>318.74</c:v>
                </c:pt>
                <c:pt idx="59">
                  <c:v>319.07</c:v>
                </c:pt>
                <c:pt idx="60">
                  <c:v>319.86</c:v>
                </c:pt>
                <c:pt idx="61">
                  <c:v>321.38</c:v>
                </c:pt>
                <c:pt idx="62">
                  <c:v>322.25</c:v>
                </c:pt>
                <c:pt idx="63">
                  <c:v>321.48</c:v>
                </c:pt>
                <c:pt idx="64">
                  <c:v>319.74</c:v>
                </c:pt>
                <c:pt idx="65">
                  <c:v>317.77</c:v>
                </c:pt>
                <c:pt idx="66">
                  <c:v>316.20999999999998</c:v>
                </c:pt>
                <c:pt idx="67">
                  <c:v>315.99</c:v>
                </c:pt>
                <c:pt idx="68">
                  <c:v>317.07</c:v>
                </c:pt>
                <c:pt idx="69">
                  <c:v>318.35000000000002</c:v>
                </c:pt>
                <c:pt idx="70">
                  <c:v>319.57</c:v>
                </c:pt>
                <c:pt idx="71">
                  <c:v>320.01</c:v>
                </c:pt>
                <c:pt idx="72">
                  <c:v>320.74</c:v>
                </c:pt>
                <c:pt idx="73">
                  <c:v>321.83999999999997</c:v>
                </c:pt>
                <c:pt idx="74">
                  <c:v>322.26</c:v>
                </c:pt>
                <c:pt idx="75">
                  <c:v>321.89</c:v>
                </c:pt>
                <c:pt idx="76">
                  <c:v>320.44</c:v>
                </c:pt>
                <c:pt idx="77">
                  <c:v>318.69</c:v>
                </c:pt>
                <c:pt idx="78">
                  <c:v>316.7</c:v>
                </c:pt>
                <c:pt idx="79">
                  <c:v>316.87</c:v>
                </c:pt>
                <c:pt idx="80">
                  <c:v>317.68</c:v>
                </c:pt>
                <c:pt idx="81">
                  <c:v>318.70999999999998</c:v>
                </c:pt>
                <c:pt idx="82">
                  <c:v>319.44</c:v>
                </c:pt>
                <c:pt idx="83">
                  <c:v>320.44</c:v>
                </c:pt>
                <c:pt idx="84">
                  <c:v>320.89</c:v>
                </c:pt>
                <c:pt idx="85">
                  <c:v>322.14</c:v>
                </c:pt>
                <c:pt idx="86">
                  <c:v>322.17</c:v>
                </c:pt>
                <c:pt idx="87">
                  <c:v>321.87</c:v>
                </c:pt>
                <c:pt idx="88">
                  <c:v>321.20999999999998</c:v>
                </c:pt>
                <c:pt idx="89">
                  <c:v>318.87</c:v>
                </c:pt>
                <c:pt idx="90">
                  <c:v>317.81</c:v>
                </c:pt>
                <c:pt idx="91">
                  <c:v>317.3</c:v>
                </c:pt>
                <c:pt idx="92">
                  <c:v>318.87</c:v>
                </c:pt>
                <c:pt idx="93">
                  <c:v>319.42</c:v>
                </c:pt>
                <c:pt idx="94">
                  <c:v>320.62</c:v>
                </c:pt>
                <c:pt idx="95">
                  <c:v>321.60000000000002</c:v>
                </c:pt>
                <c:pt idx="96">
                  <c:v>322.39</c:v>
                </c:pt>
                <c:pt idx="97">
                  <c:v>323.7</c:v>
                </c:pt>
                <c:pt idx="98">
                  <c:v>324.08</c:v>
                </c:pt>
                <c:pt idx="99">
                  <c:v>323.75</c:v>
                </c:pt>
                <c:pt idx="100">
                  <c:v>322.38</c:v>
                </c:pt>
                <c:pt idx="101">
                  <c:v>320.36</c:v>
                </c:pt>
                <c:pt idx="102">
                  <c:v>318.64</c:v>
                </c:pt>
                <c:pt idx="103">
                  <c:v>318.10000000000002</c:v>
                </c:pt>
                <c:pt idx="104">
                  <c:v>319.77999999999997</c:v>
                </c:pt>
                <c:pt idx="105">
                  <c:v>321.02999999999997</c:v>
                </c:pt>
                <c:pt idx="106">
                  <c:v>322.33</c:v>
                </c:pt>
                <c:pt idx="107">
                  <c:v>322.5</c:v>
                </c:pt>
                <c:pt idx="108">
                  <c:v>323.04000000000002</c:v>
                </c:pt>
                <c:pt idx="109">
                  <c:v>324.42</c:v>
                </c:pt>
                <c:pt idx="110">
                  <c:v>325</c:v>
                </c:pt>
                <c:pt idx="111">
                  <c:v>324.08999999999997</c:v>
                </c:pt>
                <c:pt idx="112">
                  <c:v>322.54000000000002</c:v>
                </c:pt>
                <c:pt idx="113">
                  <c:v>320.92</c:v>
                </c:pt>
                <c:pt idx="114">
                  <c:v>319.25</c:v>
                </c:pt>
                <c:pt idx="115">
                  <c:v>319.39</c:v>
                </c:pt>
                <c:pt idx="116">
                  <c:v>320.73</c:v>
                </c:pt>
                <c:pt idx="117">
                  <c:v>321.95999999999998</c:v>
                </c:pt>
                <c:pt idx="118">
                  <c:v>322.57</c:v>
                </c:pt>
                <c:pt idx="119">
                  <c:v>323.14999999999998</c:v>
                </c:pt>
                <c:pt idx="120">
                  <c:v>323.89</c:v>
                </c:pt>
                <c:pt idx="121">
                  <c:v>325.02</c:v>
                </c:pt>
                <c:pt idx="122">
                  <c:v>325.57</c:v>
                </c:pt>
                <c:pt idx="123">
                  <c:v>325.36</c:v>
                </c:pt>
                <c:pt idx="124">
                  <c:v>324.14</c:v>
                </c:pt>
                <c:pt idx="125">
                  <c:v>322.11</c:v>
                </c:pt>
                <c:pt idx="126">
                  <c:v>320.33</c:v>
                </c:pt>
                <c:pt idx="127">
                  <c:v>320.25</c:v>
                </c:pt>
                <c:pt idx="128">
                  <c:v>321.32</c:v>
                </c:pt>
                <c:pt idx="129">
                  <c:v>322.89</c:v>
                </c:pt>
                <c:pt idx="130">
                  <c:v>324</c:v>
                </c:pt>
                <c:pt idx="131">
                  <c:v>324.42</c:v>
                </c:pt>
                <c:pt idx="132">
                  <c:v>325.63</c:v>
                </c:pt>
                <c:pt idx="133">
                  <c:v>326.66000000000003</c:v>
                </c:pt>
                <c:pt idx="134">
                  <c:v>327.38</c:v>
                </c:pt>
                <c:pt idx="135">
                  <c:v>326.70999999999998</c:v>
                </c:pt>
                <c:pt idx="136">
                  <c:v>325.88</c:v>
                </c:pt>
                <c:pt idx="137">
                  <c:v>323.66000000000003</c:v>
                </c:pt>
                <c:pt idx="138">
                  <c:v>322.38</c:v>
                </c:pt>
                <c:pt idx="139">
                  <c:v>321.77999999999997</c:v>
                </c:pt>
                <c:pt idx="140">
                  <c:v>322.86</c:v>
                </c:pt>
                <c:pt idx="141">
                  <c:v>324.12</c:v>
                </c:pt>
                <c:pt idx="142">
                  <c:v>325.06</c:v>
                </c:pt>
                <c:pt idx="143">
                  <c:v>325.98</c:v>
                </c:pt>
                <c:pt idx="144">
                  <c:v>326.93</c:v>
                </c:pt>
                <c:pt idx="145">
                  <c:v>328.13</c:v>
                </c:pt>
                <c:pt idx="146">
                  <c:v>328.08</c:v>
                </c:pt>
                <c:pt idx="147">
                  <c:v>327.67</c:v>
                </c:pt>
                <c:pt idx="148">
                  <c:v>326.33999999999997</c:v>
                </c:pt>
                <c:pt idx="149">
                  <c:v>324.69</c:v>
                </c:pt>
                <c:pt idx="150">
                  <c:v>323.10000000000002</c:v>
                </c:pt>
                <c:pt idx="151">
                  <c:v>323.06</c:v>
                </c:pt>
                <c:pt idx="152">
                  <c:v>324.01</c:v>
                </c:pt>
                <c:pt idx="153">
                  <c:v>325.13</c:v>
                </c:pt>
                <c:pt idx="154">
                  <c:v>326.17</c:v>
                </c:pt>
                <c:pt idx="155">
                  <c:v>326.68</c:v>
                </c:pt>
                <c:pt idx="156">
                  <c:v>327.17</c:v>
                </c:pt>
                <c:pt idx="157">
                  <c:v>327.79</c:v>
                </c:pt>
                <c:pt idx="158">
                  <c:v>328.93</c:v>
                </c:pt>
                <c:pt idx="159">
                  <c:v>328.57</c:v>
                </c:pt>
                <c:pt idx="160">
                  <c:v>327.36</c:v>
                </c:pt>
                <c:pt idx="161">
                  <c:v>325.43</c:v>
                </c:pt>
                <c:pt idx="162">
                  <c:v>323.36</c:v>
                </c:pt>
                <c:pt idx="163">
                  <c:v>323.56</c:v>
                </c:pt>
                <c:pt idx="164">
                  <c:v>324.8</c:v>
                </c:pt>
                <c:pt idx="165">
                  <c:v>326.01</c:v>
                </c:pt>
                <c:pt idx="166">
                  <c:v>326.77</c:v>
                </c:pt>
                <c:pt idx="167">
                  <c:v>327.63</c:v>
                </c:pt>
                <c:pt idx="168">
                  <c:v>327.75</c:v>
                </c:pt>
                <c:pt idx="169">
                  <c:v>329.72</c:v>
                </c:pt>
                <c:pt idx="170">
                  <c:v>330.07</c:v>
                </c:pt>
                <c:pt idx="171">
                  <c:v>329.09</c:v>
                </c:pt>
                <c:pt idx="172">
                  <c:v>328.04</c:v>
                </c:pt>
                <c:pt idx="173">
                  <c:v>326.32</c:v>
                </c:pt>
                <c:pt idx="174">
                  <c:v>324.83999999999997</c:v>
                </c:pt>
                <c:pt idx="175">
                  <c:v>325.2</c:v>
                </c:pt>
                <c:pt idx="176">
                  <c:v>326.5</c:v>
                </c:pt>
                <c:pt idx="177">
                  <c:v>327.55</c:v>
                </c:pt>
                <c:pt idx="178">
                  <c:v>328.55</c:v>
                </c:pt>
                <c:pt idx="179">
                  <c:v>329.56</c:v>
                </c:pt>
                <c:pt idx="180">
                  <c:v>330.3</c:v>
                </c:pt>
                <c:pt idx="181">
                  <c:v>331.5</c:v>
                </c:pt>
                <c:pt idx="182">
                  <c:v>332.48</c:v>
                </c:pt>
                <c:pt idx="183">
                  <c:v>332.07</c:v>
                </c:pt>
                <c:pt idx="184">
                  <c:v>330.87</c:v>
                </c:pt>
                <c:pt idx="185">
                  <c:v>329.31</c:v>
                </c:pt>
                <c:pt idx="186">
                  <c:v>327.51</c:v>
                </c:pt>
                <c:pt idx="187">
                  <c:v>327.18</c:v>
                </c:pt>
                <c:pt idx="188">
                  <c:v>328.16</c:v>
                </c:pt>
                <c:pt idx="189">
                  <c:v>328.64</c:v>
                </c:pt>
                <c:pt idx="190">
                  <c:v>329.35</c:v>
                </c:pt>
                <c:pt idx="191">
                  <c:v>330.71</c:v>
                </c:pt>
                <c:pt idx="192">
                  <c:v>331.48</c:v>
                </c:pt>
                <c:pt idx="193">
                  <c:v>332.65</c:v>
                </c:pt>
                <c:pt idx="194">
                  <c:v>333.19</c:v>
                </c:pt>
                <c:pt idx="195">
                  <c:v>332.2</c:v>
                </c:pt>
                <c:pt idx="196">
                  <c:v>331.07</c:v>
                </c:pt>
                <c:pt idx="197">
                  <c:v>329.15</c:v>
                </c:pt>
                <c:pt idx="198">
                  <c:v>327.33</c:v>
                </c:pt>
                <c:pt idx="199">
                  <c:v>327.27999999999997</c:v>
                </c:pt>
                <c:pt idx="200">
                  <c:v>328.31</c:v>
                </c:pt>
                <c:pt idx="201">
                  <c:v>329.58</c:v>
                </c:pt>
                <c:pt idx="202">
                  <c:v>330.73</c:v>
                </c:pt>
                <c:pt idx="203">
                  <c:v>331.46</c:v>
                </c:pt>
                <c:pt idx="204">
                  <c:v>331.94</c:v>
                </c:pt>
                <c:pt idx="205">
                  <c:v>333.11</c:v>
                </c:pt>
                <c:pt idx="206">
                  <c:v>333.95</c:v>
                </c:pt>
                <c:pt idx="207">
                  <c:v>333.42</c:v>
                </c:pt>
                <c:pt idx="208">
                  <c:v>331.97</c:v>
                </c:pt>
                <c:pt idx="209">
                  <c:v>329.95</c:v>
                </c:pt>
                <c:pt idx="210">
                  <c:v>328.5</c:v>
                </c:pt>
                <c:pt idx="211">
                  <c:v>328.36</c:v>
                </c:pt>
                <c:pt idx="212">
                  <c:v>329.38</c:v>
                </c:pt>
                <c:pt idx="213">
                  <c:v>330.78</c:v>
                </c:pt>
                <c:pt idx="214">
                  <c:v>331.56</c:v>
                </c:pt>
                <c:pt idx="215">
                  <c:v>332.74</c:v>
                </c:pt>
                <c:pt idx="216">
                  <c:v>333.36</c:v>
                </c:pt>
                <c:pt idx="217">
                  <c:v>334.74</c:v>
                </c:pt>
                <c:pt idx="218">
                  <c:v>334.72</c:v>
                </c:pt>
                <c:pt idx="219">
                  <c:v>333.98</c:v>
                </c:pt>
                <c:pt idx="220">
                  <c:v>333.08</c:v>
                </c:pt>
                <c:pt idx="221">
                  <c:v>330.68</c:v>
                </c:pt>
                <c:pt idx="222">
                  <c:v>328.96</c:v>
                </c:pt>
                <c:pt idx="223">
                  <c:v>328.72</c:v>
                </c:pt>
                <c:pt idx="224">
                  <c:v>330.16</c:v>
                </c:pt>
                <c:pt idx="225">
                  <c:v>331.62</c:v>
                </c:pt>
                <c:pt idx="226">
                  <c:v>332.68</c:v>
                </c:pt>
                <c:pt idx="227">
                  <c:v>333.17</c:v>
                </c:pt>
                <c:pt idx="228">
                  <c:v>334.96</c:v>
                </c:pt>
                <c:pt idx="229">
                  <c:v>336.14</c:v>
                </c:pt>
                <c:pt idx="230">
                  <c:v>336.93</c:v>
                </c:pt>
                <c:pt idx="231">
                  <c:v>336.17</c:v>
                </c:pt>
                <c:pt idx="232">
                  <c:v>334.89</c:v>
                </c:pt>
                <c:pt idx="233">
                  <c:v>332.56</c:v>
                </c:pt>
                <c:pt idx="234">
                  <c:v>331.29</c:v>
                </c:pt>
                <c:pt idx="235">
                  <c:v>331.28</c:v>
                </c:pt>
                <c:pt idx="236">
                  <c:v>332.46</c:v>
                </c:pt>
                <c:pt idx="237">
                  <c:v>333.6</c:v>
                </c:pt>
                <c:pt idx="238">
                  <c:v>334.94</c:v>
                </c:pt>
                <c:pt idx="239">
                  <c:v>335.26</c:v>
                </c:pt>
                <c:pt idx="240">
                  <c:v>336.66</c:v>
                </c:pt>
                <c:pt idx="241">
                  <c:v>337.69</c:v>
                </c:pt>
                <c:pt idx="242">
                  <c:v>338.02</c:v>
                </c:pt>
                <c:pt idx="243">
                  <c:v>338.01</c:v>
                </c:pt>
                <c:pt idx="244">
                  <c:v>336.5</c:v>
                </c:pt>
                <c:pt idx="245">
                  <c:v>334.42</c:v>
                </c:pt>
                <c:pt idx="246">
                  <c:v>332.36</c:v>
                </c:pt>
                <c:pt idx="247">
                  <c:v>332.45</c:v>
                </c:pt>
                <c:pt idx="248">
                  <c:v>333.76</c:v>
                </c:pt>
                <c:pt idx="249">
                  <c:v>334.91</c:v>
                </c:pt>
                <c:pt idx="250">
                  <c:v>336.14</c:v>
                </c:pt>
                <c:pt idx="251">
                  <c:v>336.69</c:v>
                </c:pt>
                <c:pt idx="252">
                  <c:v>338.27</c:v>
                </c:pt>
                <c:pt idx="253">
                  <c:v>338.82</c:v>
                </c:pt>
                <c:pt idx="254">
                  <c:v>339.24</c:v>
                </c:pt>
                <c:pt idx="255">
                  <c:v>339.26</c:v>
                </c:pt>
                <c:pt idx="256">
                  <c:v>337.54</c:v>
                </c:pt>
                <c:pt idx="257">
                  <c:v>335.72</c:v>
                </c:pt>
                <c:pt idx="258">
                  <c:v>333.97</c:v>
                </c:pt>
                <c:pt idx="259">
                  <c:v>334.24</c:v>
                </c:pt>
                <c:pt idx="260">
                  <c:v>335.32</c:v>
                </c:pt>
                <c:pt idx="261">
                  <c:v>336.82</c:v>
                </c:pt>
                <c:pt idx="262">
                  <c:v>337.9</c:v>
                </c:pt>
                <c:pt idx="263">
                  <c:v>338.34</c:v>
                </c:pt>
                <c:pt idx="264">
                  <c:v>340.07</c:v>
                </c:pt>
                <c:pt idx="265">
                  <c:v>340.93</c:v>
                </c:pt>
                <c:pt idx="266">
                  <c:v>341.45</c:v>
                </c:pt>
                <c:pt idx="267">
                  <c:v>341.36</c:v>
                </c:pt>
                <c:pt idx="268">
                  <c:v>339.45</c:v>
                </c:pt>
                <c:pt idx="269">
                  <c:v>337.67</c:v>
                </c:pt>
                <c:pt idx="270">
                  <c:v>336.25</c:v>
                </c:pt>
                <c:pt idx="271">
                  <c:v>336.14</c:v>
                </c:pt>
                <c:pt idx="272">
                  <c:v>337.3</c:v>
                </c:pt>
                <c:pt idx="273">
                  <c:v>338.29</c:v>
                </c:pt>
                <c:pt idx="274">
                  <c:v>339.29</c:v>
                </c:pt>
                <c:pt idx="275">
                  <c:v>340.55</c:v>
                </c:pt>
                <c:pt idx="276">
                  <c:v>341.63</c:v>
                </c:pt>
                <c:pt idx="277">
                  <c:v>342.6</c:v>
                </c:pt>
                <c:pt idx="278">
                  <c:v>343.04</c:v>
                </c:pt>
                <c:pt idx="279">
                  <c:v>342.54</c:v>
                </c:pt>
                <c:pt idx="280">
                  <c:v>340.82</c:v>
                </c:pt>
                <c:pt idx="281">
                  <c:v>338.48</c:v>
                </c:pt>
                <c:pt idx="282">
                  <c:v>336.95</c:v>
                </c:pt>
                <c:pt idx="283">
                  <c:v>337.05</c:v>
                </c:pt>
                <c:pt idx="284">
                  <c:v>338.57</c:v>
                </c:pt>
                <c:pt idx="285">
                  <c:v>339.91</c:v>
                </c:pt>
                <c:pt idx="286">
                  <c:v>340.93</c:v>
                </c:pt>
                <c:pt idx="287">
                  <c:v>341.76</c:v>
                </c:pt>
                <c:pt idx="288">
                  <c:v>342.77</c:v>
                </c:pt>
                <c:pt idx="289">
                  <c:v>343.96</c:v>
                </c:pt>
                <c:pt idx="290">
                  <c:v>344.77</c:v>
                </c:pt>
                <c:pt idx="291">
                  <c:v>343.88</c:v>
                </c:pt>
                <c:pt idx="292">
                  <c:v>342.42</c:v>
                </c:pt>
                <c:pt idx="293">
                  <c:v>340.24</c:v>
                </c:pt>
                <c:pt idx="294">
                  <c:v>338.38</c:v>
                </c:pt>
                <c:pt idx="295">
                  <c:v>338.41</c:v>
                </c:pt>
                <c:pt idx="296">
                  <c:v>339.44</c:v>
                </c:pt>
                <c:pt idx="297">
                  <c:v>340.78</c:v>
                </c:pt>
                <c:pt idx="298">
                  <c:v>341.57</c:v>
                </c:pt>
                <c:pt idx="299">
                  <c:v>342.79</c:v>
                </c:pt>
                <c:pt idx="300">
                  <c:v>343.37</c:v>
                </c:pt>
                <c:pt idx="301">
                  <c:v>345.4</c:v>
                </c:pt>
                <c:pt idx="302">
                  <c:v>346.14</c:v>
                </c:pt>
                <c:pt idx="303">
                  <c:v>345.76</c:v>
                </c:pt>
                <c:pt idx="304">
                  <c:v>344.32</c:v>
                </c:pt>
                <c:pt idx="305">
                  <c:v>342.51</c:v>
                </c:pt>
                <c:pt idx="306">
                  <c:v>340.46</c:v>
                </c:pt>
                <c:pt idx="307">
                  <c:v>340.53</c:v>
                </c:pt>
                <c:pt idx="308">
                  <c:v>341.79</c:v>
                </c:pt>
                <c:pt idx="309">
                  <c:v>343.2</c:v>
                </c:pt>
                <c:pt idx="310">
                  <c:v>344.21</c:v>
                </c:pt>
                <c:pt idx="311">
                  <c:v>344.92</c:v>
                </c:pt>
                <c:pt idx="312">
                  <c:v>345.68</c:v>
                </c:pt>
                <c:pt idx="313">
                  <c:v>347.37</c:v>
                </c:pt>
                <c:pt idx="314">
                  <c:v>347.78</c:v>
                </c:pt>
                <c:pt idx="315">
                  <c:v>347.16</c:v>
                </c:pt>
                <c:pt idx="316">
                  <c:v>345.79</c:v>
                </c:pt>
                <c:pt idx="317">
                  <c:v>343.74</c:v>
                </c:pt>
                <c:pt idx="318">
                  <c:v>341.59</c:v>
                </c:pt>
                <c:pt idx="319">
                  <c:v>341.86</c:v>
                </c:pt>
                <c:pt idx="320">
                  <c:v>343.31</c:v>
                </c:pt>
                <c:pt idx="321">
                  <c:v>345</c:v>
                </c:pt>
                <c:pt idx="322">
                  <c:v>345.48</c:v>
                </c:pt>
                <c:pt idx="323">
                  <c:v>346.41</c:v>
                </c:pt>
                <c:pt idx="324">
                  <c:v>347.91</c:v>
                </c:pt>
                <c:pt idx="325">
                  <c:v>348.66</c:v>
                </c:pt>
                <c:pt idx="326">
                  <c:v>349.28</c:v>
                </c:pt>
                <c:pt idx="327">
                  <c:v>348.65</c:v>
                </c:pt>
                <c:pt idx="328">
                  <c:v>346.9</c:v>
                </c:pt>
                <c:pt idx="329">
                  <c:v>345.26</c:v>
                </c:pt>
                <c:pt idx="330">
                  <c:v>343.47</c:v>
                </c:pt>
                <c:pt idx="331">
                  <c:v>343.35</c:v>
                </c:pt>
                <c:pt idx="332">
                  <c:v>344.73</c:v>
                </c:pt>
                <c:pt idx="333">
                  <c:v>346.12</c:v>
                </c:pt>
                <c:pt idx="334">
                  <c:v>346.78</c:v>
                </c:pt>
                <c:pt idx="335">
                  <c:v>347.48</c:v>
                </c:pt>
                <c:pt idx="336">
                  <c:v>348.25</c:v>
                </c:pt>
                <c:pt idx="337">
                  <c:v>349.86</c:v>
                </c:pt>
                <c:pt idx="338">
                  <c:v>350.52</c:v>
                </c:pt>
                <c:pt idx="339">
                  <c:v>349.98</c:v>
                </c:pt>
                <c:pt idx="340">
                  <c:v>348.25</c:v>
                </c:pt>
                <c:pt idx="341">
                  <c:v>346.17</c:v>
                </c:pt>
                <c:pt idx="342">
                  <c:v>345.48</c:v>
                </c:pt>
                <c:pt idx="343">
                  <c:v>344.82</c:v>
                </c:pt>
                <c:pt idx="344">
                  <c:v>346.22</c:v>
                </c:pt>
                <c:pt idx="345">
                  <c:v>347.49</c:v>
                </c:pt>
                <c:pt idx="346">
                  <c:v>348.73</c:v>
                </c:pt>
                <c:pt idx="347">
                  <c:v>348.92</c:v>
                </c:pt>
                <c:pt idx="348">
                  <c:v>349.81</c:v>
                </c:pt>
                <c:pt idx="349">
                  <c:v>351.4</c:v>
                </c:pt>
                <c:pt idx="350">
                  <c:v>352.15</c:v>
                </c:pt>
                <c:pt idx="351">
                  <c:v>351.58</c:v>
                </c:pt>
                <c:pt idx="352">
                  <c:v>350.21</c:v>
                </c:pt>
                <c:pt idx="353">
                  <c:v>348.2</c:v>
                </c:pt>
                <c:pt idx="354">
                  <c:v>346.66</c:v>
                </c:pt>
                <c:pt idx="355">
                  <c:v>346.72</c:v>
                </c:pt>
                <c:pt idx="356">
                  <c:v>348.08</c:v>
                </c:pt>
                <c:pt idx="357">
                  <c:v>349.28</c:v>
                </c:pt>
                <c:pt idx="358">
                  <c:v>350.51</c:v>
                </c:pt>
                <c:pt idx="359">
                  <c:v>351.7</c:v>
                </c:pt>
                <c:pt idx="360">
                  <c:v>352.5</c:v>
                </c:pt>
                <c:pt idx="361">
                  <c:v>353.67</c:v>
                </c:pt>
                <c:pt idx="362">
                  <c:v>354.35</c:v>
                </c:pt>
                <c:pt idx="363">
                  <c:v>353.88</c:v>
                </c:pt>
                <c:pt idx="364">
                  <c:v>352.8</c:v>
                </c:pt>
                <c:pt idx="365">
                  <c:v>350.49</c:v>
                </c:pt>
                <c:pt idx="366">
                  <c:v>348.97</c:v>
                </c:pt>
                <c:pt idx="367">
                  <c:v>349.37</c:v>
                </c:pt>
                <c:pt idx="368">
                  <c:v>350.42</c:v>
                </c:pt>
                <c:pt idx="369">
                  <c:v>351.62</c:v>
                </c:pt>
                <c:pt idx="370">
                  <c:v>353.07</c:v>
                </c:pt>
                <c:pt idx="371">
                  <c:v>353.43</c:v>
                </c:pt>
                <c:pt idx="372">
                  <c:v>354.08</c:v>
                </c:pt>
                <c:pt idx="373">
                  <c:v>355.72</c:v>
                </c:pt>
                <c:pt idx="374">
                  <c:v>355.95</c:v>
                </c:pt>
                <c:pt idx="375">
                  <c:v>355.44</c:v>
                </c:pt>
                <c:pt idx="376">
                  <c:v>354.05</c:v>
                </c:pt>
                <c:pt idx="377">
                  <c:v>351.84</c:v>
                </c:pt>
                <c:pt idx="378">
                  <c:v>350.09</c:v>
                </c:pt>
                <c:pt idx="379">
                  <c:v>350.33</c:v>
                </c:pt>
                <c:pt idx="380">
                  <c:v>351.55</c:v>
                </c:pt>
                <c:pt idx="381">
                  <c:v>352.91</c:v>
                </c:pt>
                <c:pt idx="382">
                  <c:v>353.86</c:v>
                </c:pt>
                <c:pt idx="383">
                  <c:v>355.1</c:v>
                </c:pt>
                <c:pt idx="384">
                  <c:v>355.75</c:v>
                </c:pt>
                <c:pt idx="385">
                  <c:v>356.38</c:v>
                </c:pt>
                <c:pt idx="386">
                  <c:v>357.38</c:v>
                </c:pt>
                <c:pt idx="387">
                  <c:v>356.39</c:v>
                </c:pt>
                <c:pt idx="388">
                  <c:v>354.89</c:v>
                </c:pt>
                <c:pt idx="389">
                  <c:v>353.06</c:v>
                </c:pt>
                <c:pt idx="390">
                  <c:v>351.38</c:v>
                </c:pt>
                <c:pt idx="391">
                  <c:v>351.69</c:v>
                </c:pt>
                <c:pt idx="392">
                  <c:v>353.14</c:v>
                </c:pt>
                <c:pt idx="393">
                  <c:v>354.41</c:v>
                </c:pt>
                <c:pt idx="394">
                  <c:v>354.93</c:v>
                </c:pt>
                <c:pt idx="395">
                  <c:v>355.82</c:v>
                </c:pt>
                <c:pt idx="396">
                  <c:v>357.33</c:v>
                </c:pt>
                <c:pt idx="397">
                  <c:v>358.77</c:v>
                </c:pt>
                <c:pt idx="398">
                  <c:v>359.23</c:v>
                </c:pt>
                <c:pt idx="399">
                  <c:v>358.23</c:v>
                </c:pt>
                <c:pt idx="400">
                  <c:v>356.3</c:v>
                </c:pt>
                <c:pt idx="401">
                  <c:v>353.97</c:v>
                </c:pt>
                <c:pt idx="402">
                  <c:v>352.34</c:v>
                </c:pt>
                <c:pt idx="403">
                  <c:v>352.43</c:v>
                </c:pt>
                <c:pt idx="404">
                  <c:v>353.89</c:v>
                </c:pt>
                <c:pt idx="405">
                  <c:v>355.21</c:v>
                </c:pt>
                <c:pt idx="406">
                  <c:v>356.34</c:v>
                </c:pt>
                <c:pt idx="407">
                  <c:v>357.21</c:v>
                </c:pt>
                <c:pt idx="408">
                  <c:v>357.97</c:v>
                </c:pt>
                <c:pt idx="409">
                  <c:v>359.22</c:v>
                </c:pt>
                <c:pt idx="410">
                  <c:v>359.71</c:v>
                </c:pt>
                <c:pt idx="411">
                  <c:v>359.44</c:v>
                </c:pt>
                <c:pt idx="412">
                  <c:v>357.15</c:v>
                </c:pt>
                <c:pt idx="413">
                  <c:v>354.99</c:v>
                </c:pt>
                <c:pt idx="414">
                  <c:v>353.01</c:v>
                </c:pt>
                <c:pt idx="415">
                  <c:v>353.41</c:v>
                </c:pt>
                <c:pt idx="416">
                  <c:v>354.42</c:v>
                </c:pt>
                <c:pt idx="417">
                  <c:v>355.68</c:v>
                </c:pt>
                <c:pt idx="418">
                  <c:v>357.1</c:v>
                </c:pt>
                <c:pt idx="419">
                  <c:v>357.42</c:v>
                </c:pt>
                <c:pt idx="420">
                  <c:v>358.59</c:v>
                </c:pt>
                <c:pt idx="421">
                  <c:v>359.39</c:v>
                </c:pt>
                <c:pt idx="422">
                  <c:v>360.3</c:v>
                </c:pt>
                <c:pt idx="423">
                  <c:v>359.64</c:v>
                </c:pt>
                <c:pt idx="424">
                  <c:v>357.45</c:v>
                </c:pt>
                <c:pt idx="425">
                  <c:v>355.76</c:v>
                </c:pt>
                <c:pt idx="426">
                  <c:v>354.14</c:v>
                </c:pt>
                <c:pt idx="427">
                  <c:v>354.23</c:v>
                </c:pt>
                <c:pt idx="428">
                  <c:v>355.53</c:v>
                </c:pt>
                <c:pt idx="429">
                  <c:v>357.03</c:v>
                </c:pt>
                <c:pt idx="430">
                  <c:v>358.36</c:v>
                </c:pt>
                <c:pt idx="431">
                  <c:v>359.04</c:v>
                </c:pt>
                <c:pt idx="432">
                  <c:v>360.11</c:v>
                </c:pt>
                <c:pt idx="433">
                  <c:v>361.36</c:v>
                </c:pt>
                <c:pt idx="434">
                  <c:v>361.78</c:v>
                </c:pt>
                <c:pt idx="435">
                  <c:v>360.94</c:v>
                </c:pt>
                <c:pt idx="436">
                  <c:v>359.51</c:v>
                </c:pt>
                <c:pt idx="437">
                  <c:v>357.59</c:v>
                </c:pt>
                <c:pt idx="438">
                  <c:v>355.86</c:v>
                </c:pt>
                <c:pt idx="439">
                  <c:v>356.21</c:v>
                </c:pt>
                <c:pt idx="440">
                  <c:v>357.65</c:v>
                </c:pt>
                <c:pt idx="441">
                  <c:v>359.1</c:v>
                </c:pt>
                <c:pt idx="442">
                  <c:v>360.04</c:v>
                </c:pt>
                <c:pt idx="443">
                  <c:v>361</c:v>
                </c:pt>
                <c:pt idx="444">
                  <c:v>361.98</c:v>
                </c:pt>
                <c:pt idx="445">
                  <c:v>363.44</c:v>
                </c:pt>
                <c:pt idx="446">
                  <c:v>363.83</c:v>
                </c:pt>
                <c:pt idx="447">
                  <c:v>363.33</c:v>
                </c:pt>
                <c:pt idx="448">
                  <c:v>361.78</c:v>
                </c:pt>
                <c:pt idx="449">
                  <c:v>359.33</c:v>
                </c:pt>
                <c:pt idx="450">
                  <c:v>358.32</c:v>
                </c:pt>
                <c:pt idx="451">
                  <c:v>358.14</c:v>
                </c:pt>
                <c:pt idx="452">
                  <c:v>359.61</c:v>
                </c:pt>
                <c:pt idx="453">
                  <c:v>360.82</c:v>
                </c:pt>
                <c:pt idx="454">
                  <c:v>362.2</c:v>
                </c:pt>
                <c:pt idx="455">
                  <c:v>363.36</c:v>
                </c:pt>
                <c:pt idx="456">
                  <c:v>364.28</c:v>
                </c:pt>
                <c:pt idx="457">
                  <c:v>364.69</c:v>
                </c:pt>
                <c:pt idx="458">
                  <c:v>365.25</c:v>
                </c:pt>
                <c:pt idx="459">
                  <c:v>365.06</c:v>
                </c:pt>
                <c:pt idx="460">
                  <c:v>363.69</c:v>
                </c:pt>
                <c:pt idx="461">
                  <c:v>361.55</c:v>
                </c:pt>
                <c:pt idx="462">
                  <c:v>359.69</c:v>
                </c:pt>
                <c:pt idx="463">
                  <c:v>359.72</c:v>
                </c:pt>
                <c:pt idx="464">
                  <c:v>361.04</c:v>
                </c:pt>
                <c:pt idx="465">
                  <c:v>362.39</c:v>
                </c:pt>
                <c:pt idx="466">
                  <c:v>363.24</c:v>
                </c:pt>
                <c:pt idx="467">
                  <c:v>364.21</c:v>
                </c:pt>
                <c:pt idx="468">
                  <c:v>364.65</c:v>
                </c:pt>
                <c:pt idx="469">
                  <c:v>366.49</c:v>
                </c:pt>
                <c:pt idx="470">
                  <c:v>366.77</c:v>
                </c:pt>
                <c:pt idx="471">
                  <c:v>365.73</c:v>
                </c:pt>
                <c:pt idx="472">
                  <c:v>364.46</c:v>
                </c:pt>
                <c:pt idx="473">
                  <c:v>362.4</c:v>
                </c:pt>
                <c:pt idx="474">
                  <c:v>360.44</c:v>
                </c:pt>
                <c:pt idx="475">
                  <c:v>360.98</c:v>
                </c:pt>
                <c:pt idx="476">
                  <c:v>362.65</c:v>
                </c:pt>
                <c:pt idx="477">
                  <c:v>364.51</c:v>
                </c:pt>
                <c:pt idx="478">
                  <c:v>365.39</c:v>
                </c:pt>
                <c:pt idx="479">
                  <c:v>366.1</c:v>
                </c:pt>
                <c:pt idx="480">
                  <c:v>367.36</c:v>
                </c:pt>
                <c:pt idx="481">
                  <c:v>368.79</c:v>
                </c:pt>
                <c:pt idx="482">
                  <c:v>369.56</c:v>
                </c:pt>
                <c:pt idx="483">
                  <c:v>369.13</c:v>
                </c:pt>
                <c:pt idx="484">
                  <c:v>367.98</c:v>
                </c:pt>
                <c:pt idx="485">
                  <c:v>366.1</c:v>
                </c:pt>
                <c:pt idx="486">
                  <c:v>364.16</c:v>
                </c:pt>
                <c:pt idx="487">
                  <c:v>364.54</c:v>
                </c:pt>
                <c:pt idx="488">
                  <c:v>365.67</c:v>
                </c:pt>
                <c:pt idx="489">
                  <c:v>367.3</c:v>
                </c:pt>
                <c:pt idx="490">
                  <c:v>368.35</c:v>
                </c:pt>
                <c:pt idx="491">
                  <c:v>369.28</c:v>
                </c:pt>
                <c:pt idx="492">
                  <c:v>369.84</c:v>
                </c:pt>
                <c:pt idx="493">
                  <c:v>371.15</c:v>
                </c:pt>
                <c:pt idx="494">
                  <c:v>371.12</c:v>
                </c:pt>
                <c:pt idx="495">
                  <c:v>370.46</c:v>
                </c:pt>
                <c:pt idx="496">
                  <c:v>369.61</c:v>
                </c:pt>
                <c:pt idx="497">
                  <c:v>367.06</c:v>
                </c:pt>
                <c:pt idx="498">
                  <c:v>364.95</c:v>
                </c:pt>
                <c:pt idx="499">
                  <c:v>365.52</c:v>
                </c:pt>
                <c:pt idx="500">
                  <c:v>366.88</c:v>
                </c:pt>
                <c:pt idx="501">
                  <c:v>368.26</c:v>
                </c:pt>
                <c:pt idx="502">
                  <c:v>369.45</c:v>
                </c:pt>
                <c:pt idx="503">
                  <c:v>369.71</c:v>
                </c:pt>
                <c:pt idx="504">
                  <c:v>370.75</c:v>
                </c:pt>
                <c:pt idx="505">
                  <c:v>371.98</c:v>
                </c:pt>
                <c:pt idx="506">
                  <c:v>371.75</c:v>
                </c:pt>
                <c:pt idx="507">
                  <c:v>371.87</c:v>
                </c:pt>
                <c:pt idx="508">
                  <c:v>370.02</c:v>
                </c:pt>
                <c:pt idx="509">
                  <c:v>368.27</c:v>
                </c:pt>
                <c:pt idx="510">
                  <c:v>367.15</c:v>
                </c:pt>
                <c:pt idx="511">
                  <c:v>367.18</c:v>
                </c:pt>
                <c:pt idx="512">
                  <c:v>368.53</c:v>
                </c:pt>
                <c:pt idx="513">
                  <c:v>369.83</c:v>
                </c:pt>
                <c:pt idx="514">
                  <c:v>370.76</c:v>
                </c:pt>
                <c:pt idx="515">
                  <c:v>371.69</c:v>
                </c:pt>
                <c:pt idx="516">
                  <c:v>372.63</c:v>
                </c:pt>
                <c:pt idx="517">
                  <c:v>373.55</c:v>
                </c:pt>
                <c:pt idx="518">
                  <c:v>374.03</c:v>
                </c:pt>
                <c:pt idx="519">
                  <c:v>373.4</c:v>
                </c:pt>
                <c:pt idx="520">
                  <c:v>371.68</c:v>
                </c:pt>
                <c:pt idx="521">
                  <c:v>369.78</c:v>
                </c:pt>
                <c:pt idx="522">
                  <c:v>368.34</c:v>
                </c:pt>
                <c:pt idx="523">
                  <c:v>368.61</c:v>
                </c:pt>
                <c:pt idx="524">
                  <c:v>369.94</c:v>
                </c:pt>
                <c:pt idx="525">
                  <c:v>371.42</c:v>
                </c:pt>
                <c:pt idx="526">
                  <c:v>372.7</c:v>
                </c:pt>
                <c:pt idx="527">
                  <c:v>373.37</c:v>
                </c:pt>
                <c:pt idx="528">
                  <c:v>374.3</c:v>
                </c:pt>
                <c:pt idx="529">
                  <c:v>375.19</c:v>
                </c:pt>
                <c:pt idx="530">
                  <c:v>375.93</c:v>
                </c:pt>
                <c:pt idx="531">
                  <c:v>375.69</c:v>
                </c:pt>
                <c:pt idx="532">
                  <c:v>374.16</c:v>
                </c:pt>
                <c:pt idx="533">
                  <c:v>372.03</c:v>
                </c:pt>
                <c:pt idx="534">
                  <c:v>370.92</c:v>
                </c:pt>
                <c:pt idx="535">
                  <c:v>370.73</c:v>
                </c:pt>
                <c:pt idx="536">
                  <c:v>372.43</c:v>
                </c:pt>
                <c:pt idx="537">
                  <c:v>373.98</c:v>
                </c:pt>
                <c:pt idx="538">
                  <c:v>375.07</c:v>
                </c:pt>
                <c:pt idx="539">
                  <c:v>375.82</c:v>
                </c:pt>
                <c:pt idx="540">
                  <c:v>376.64</c:v>
                </c:pt>
                <c:pt idx="541">
                  <c:v>377.92</c:v>
                </c:pt>
                <c:pt idx="542">
                  <c:v>378.78</c:v>
                </c:pt>
                <c:pt idx="543">
                  <c:v>378.46</c:v>
                </c:pt>
                <c:pt idx="544">
                  <c:v>376.88</c:v>
                </c:pt>
                <c:pt idx="545">
                  <c:v>374.57</c:v>
                </c:pt>
                <c:pt idx="546">
                  <c:v>373.34</c:v>
                </c:pt>
                <c:pt idx="547">
                  <c:v>373.31</c:v>
                </c:pt>
                <c:pt idx="548">
                  <c:v>374.84</c:v>
                </c:pt>
                <c:pt idx="549">
                  <c:v>376.17</c:v>
                </c:pt>
                <c:pt idx="550">
                  <c:v>377.17</c:v>
                </c:pt>
                <c:pt idx="551">
                  <c:v>378.05</c:v>
                </c:pt>
                <c:pt idx="552">
                  <c:v>379.06</c:v>
                </c:pt>
                <c:pt idx="553">
                  <c:v>380.54</c:v>
                </c:pt>
                <c:pt idx="554">
                  <c:v>380.8</c:v>
                </c:pt>
                <c:pt idx="555">
                  <c:v>379.87</c:v>
                </c:pt>
                <c:pt idx="556">
                  <c:v>377.65</c:v>
                </c:pt>
                <c:pt idx="557">
                  <c:v>376.17</c:v>
                </c:pt>
                <c:pt idx="558">
                  <c:v>374.43</c:v>
                </c:pt>
                <c:pt idx="559">
                  <c:v>374.63</c:v>
                </c:pt>
                <c:pt idx="560">
                  <c:v>376.33</c:v>
                </c:pt>
                <c:pt idx="561">
                  <c:v>377.68</c:v>
                </c:pt>
                <c:pt idx="562">
                  <c:v>378.63</c:v>
                </c:pt>
                <c:pt idx="563">
                  <c:v>379.91</c:v>
                </c:pt>
                <c:pt idx="564">
                  <c:v>380.95</c:v>
                </c:pt>
                <c:pt idx="565">
                  <c:v>382.48</c:v>
                </c:pt>
                <c:pt idx="566">
                  <c:v>382.64</c:v>
                </c:pt>
                <c:pt idx="567">
                  <c:v>382.4</c:v>
                </c:pt>
                <c:pt idx="568">
                  <c:v>380.93</c:v>
                </c:pt>
                <c:pt idx="569">
                  <c:v>378.93</c:v>
                </c:pt>
                <c:pt idx="570">
                  <c:v>376.89</c:v>
                </c:pt>
                <c:pt idx="571">
                  <c:v>377.19</c:v>
                </c:pt>
                <c:pt idx="572">
                  <c:v>378.54</c:v>
                </c:pt>
                <c:pt idx="573">
                  <c:v>380.31</c:v>
                </c:pt>
                <c:pt idx="574">
                  <c:v>381.58</c:v>
                </c:pt>
                <c:pt idx="575">
                  <c:v>382.4</c:v>
                </c:pt>
                <c:pt idx="576">
                  <c:v>382.86</c:v>
                </c:pt>
                <c:pt idx="577">
                  <c:v>384.8</c:v>
                </c:pt>
                <c:pt idx="578">
                  <c:v>385.22</c:v>
                </c:pt>
                <c:pt idx="579">
                  <c:v>384.24</c:v>
                </c:pt>
                <c:pt idx="580">
                  <c:v>382.65</c:v>
                </c:pt>
                <c:pt idx="581">
                  <c:v>380.6</c:v>
                </c:pt>
                <c:pt idx="582">
                  <c:v>379.04</c:v>
                </c:pt>
                <c:pt idx="583">
                  <c:v>379.33</c:v>
                </c:pt>
                <c:pt idx="584">
                  <c:v>380.35</c:v>
                </c:pt>
                <c:pt idx="585">
                  <c:v>382.02</c:v>
                </c:pt>
                <c:pt idx="586">
                  <c:v>383.1</c:v>
                </c:pt>
                <c:pt idx="587">
                  <c:v>384.12</c:v>
                </c:pt>
                <c:pt idx="588">
                  <c:v>384.81</c:v>
                </c:pt>
                <c:pt idx="589">
                  <c:v>386.73</c:v>
                </c:pt>
                <c:pt idx="590">
                  <c:v>386.78</c:v>
                </c:pt>
                <c:pt idx="591">
                  <c:v>386.33</c:v>
                </c:pt>
                <c:pt idx="592">
                  <c:v>384.73</c:v>
                </c:pt>
                <c:pt idx="593">
                  <c:v>382.24</c:v>
                </c:pt>
                <c:pt idx="594">
                  <c:v>381.2</c:v>
                </c:pt>
                <c:pt idx="595">
                  <c:v>381.37</c:v>
                </c:pt>
                <c:pt idx="596">
                  <c:v>382.7</c:v>
                </c:pt>
                <c:pt idx="597">
                  <c:v>384.19</c:v>
                </c:pt>
                <c:pt idx="598">
                  <c:v>385.78</c:v>
                </c:pt>
                <c:pt idx="599">
                  <c:v>386.06</c:v>
                </c:pt>
                <c:pt idx="600">
                  <c:v>386.28</c:v>
                </c:pt>
                <c:pt idx="601">
                  <c:v>387.33</c:v>
                </c:pt>
                <c:pt idx="602">
                  <c:v>388.78</c:v>
                </c:pt>
                <c:pt idx="603">
                  <c:v>387.99</c:v>
                </c:pt>
                <c:pt idx="604">
                  <c:v>386.61</c:v>
                </c:pt>
                <c:pt idx="605">
                  <c:v>384.32</c:v>
                </c:pt>
                <c:pt idx="606">
                  <c:v>383.41</c:v>
                </c:pt>
                <c:pt idx="607">
                  <c:v>383.21</c:v>
                </c:pt>
                <c:pt idx="608">
                  <c:v>384.41</c:v>
                </c:pt>
                <c:pt idx="609">
                  <c:v>385.79</c:v>
                </c:pt>
                <c:pt idx="610">
                  <c:v>387.17</c:v>
                </c:pt>
                <c:pt idx="611">
                  <c:v>387.7</c:v>
                </c:pt>
                <c:pt idx="612">
                  <c:v>389.04</c:v>
                </c:pt>
                <c:pt idx="613">
                  <c:v>389.76</c:v>
                </c:pt>
                <c:pt idx="614">
                  <c:v>390.36</c:v>
                </c:pt>
                <c:pt idx="615">
                  <c:v>389.7</c:v>
                </c:pt>
                <c:pt idx="616">
                  <c:v>388.24</c:v>
                </c:pt>
                <c:pt idx="617">
                  <c:v>386.29</c:v>
                </c:pt>
                <c:pt idx="618">
                  <c:v>384.95</c:v>
                </c:pt>
                <c:pt idx="619">
                  <c:v>384.64</c:v>
                </c:pt>
                <c:pt idx="620">
                  <c:v>386.23</c:v>
                </c:pt>
                <c:pt idx="621">
                  <c:v>387.63</c:v>
                </c:pt>
                <c:pt idx="622">
                  <c:v>388.91</c:v>
                </c:pt>
                <c:pt idx="623">
                  <c:v>390.41</c:v>
                </c:pt>
                <c:pt idx="624">
                  <c:v>391.37</c:v>
                </c:pt>
                <c:pt idx="625">
                  <c:v>392.67</c:v>
                </c:pt>
                <c:pt idx="626">
                  <c:v>393.21</c:v>
                </c:pt>
                <c:pt idx="627">
                  <c:v>392.38</c:v>
                </c:pt>
                <c:pt idx="628">
                  <c:v>390.41</c:v>
                </c:pt>
                <c:pt idx="629">
                  <c:v>388.54</c:v>
                </c:pt>
                <c:pt idx="630">
                  <c:v>387.03</c:v>
                </c:pt>
                <c:pt idx="631">
                  <c:v>387.43</c:v>
                </c:pt>
                <c:pt idx="632">
                  <c:v>388.87</c:v>
                </c:pt>
                <c:pt idx="633">
                  <c:v>389.99</c:v>
                </c:pt>
                <c:pt idx="634">
                  <c:v>391.5</c:v>
                </c:pt>
                <c:pt idx="635">
                  <c:v>392.05</c:v>
                </c:pt>
                <c:pt idx="636">
                  <c:v>392.8</c:v>
                </c:pt>
                <c:pt idx="637">
                  <c:v>393.44</c:v>
                </c:pt>
                <c:pt idx="638">
                  <c:v>394.41</c:v>
                </c:pt>
                <c:pt idx="639">
                  <c:v>393.95</c:v>
                </c:pt>
                <c:pt idx="640">
                  <c:v>392.72</c:v>
                </c:pt>
                <c:pt idx="641">
                  <c:v>390.33</c:v>
                </c:pt>
                <c:pt idx="642">
                  <c:v>389.28</c:v>
                </c:pt>
                <c:pt idx="643">
                  <c:v>389.19</c:v>
                </c:pt>
                <c:pt idx="644">
                  <c:v>390.48</c:v>
                </c:pt>
                <c:pt idx="645">
                  <c:v>392.06</c:v>
                </c:pt>
                <c:pt idx="646">
                  <c:v>393.31</c:v>
                </c:pt>
                <c:pt idx="647">
                  <c:v>394.04</c:v>
                </c:pt>
                <c:pt idx="648">
                  <c:v>394.59</c:v>
                </c:pt>
                <c:pt idx="649">
                  <c:v>396.38</c:v>
                </c:pt>
                <c:pt idx="650">
                  <c:v>396.93</c:v>
                </c:pt>
                <c:pt idx="651">
                  <c:v>395.91</c:v>
                </c:pt>
                <c:pt idx="652">
                  <c:v>394.56</c:v>
                </c:pt>
                <c:pt idx="653">
                  <c:v>392.59</c:v>
                </c:pt>
                <c:pt idx="654">
                  <c:v>391.32</c:v>
                </c:pt>
                <c:pt idx="655">
                  <c:v>391.27</c:v>
                </c:pt>
                <c:pt idx="656">
                  <c:v>393.2</c:v>
                </c:pt>
                <c:pt idx="657">
                  <c:v>394.57</c:v>
                </c:pt>
                <c:pt idx="658">
                  <c:v>395.78</c:v>
                </c:pt>
                <c:pt idx="659">
                  <c:v>397.03</c:v>
                </c:pt>
                <c:pt idx="660">
                  <c:v>397.66</c:v>
                </c:pt>
                <c:pt idx="661">
                  <c:v>398.64</c:v>
                </c:pt>
                <c:pt idx="662">
                  <c:v>400.02</c:v>
                </c:pt>
                <c:pt idx="663">
                  <c:v>398.81</c:v>
                </c:pt>
                <c:pt idx="664">
                  <c:v>397.51</c:v>
                </c:pt>
                <c:pt idx="665">
                  <c:v>395.39</c:v>
                </c:pt>
                <c:pt idx="666">
                  <c:v>393.72</c:v>
                </c:pt>
                <c:pt idx="667">
                  <c:v>393.9</c:v>
                </c:pt>
                <c:pt idx="668">
                  <c:v>395.36</c:v>
                </c:pt>
                <c:pt idx="669">
                  <c:v>397.03</c:v>
                </c:pt>
                <c:pt idx="670">
                  <c:v>398.04</c:v>
                </c:pt>
                <c:pt idx="671">
                  <c:v>398.27</c:v>
                </c:pt>
                <c:pt idx="672">
                  <c:v>399.91</c:v>
                </c:pt>
                <c:pt idx="673">
                  <c:v>401.51</c:v>
                </c:pt>
                <c:pt idx="674">
                  <c:v>401.96</c:v>
                </c:pt>
                <c:pt idx="675">
                  <c:v>401.43</c:v>
                </c:pt>
                <c:pt idx="676">
                  <c:v>399.27</c:v>
                </c:pt>
                <c:pt idx="677">
                  <c:v>397.18</c:v>
                </c:pt>
                <c:pt idx="678">
                  <c:v>395.54</c:v>
                </c:pt>
                <c:pt idx="679">
                  <c:v>396.16</c:v>
                </c:pt>
                <c:pt idx="680">
                  <c:v>397.4</c:v>
                </c:pt>
                <c:pt idx="681">
                  <c:v>399.08</c:v>
                </c:pt>
                <c:pt idx="682">
                  <c:v>400.18</c:v>
                </c:pt>
                <c:pt idx="683">
                  <c:v>400.55</c:v>
                </c:pt>
                <c:pt idx="684">
                  <c:v>401.74</c:v>
                </c:pt>
                <c:pt idx="685">
                  <c:v>403.35</c:v>
                </c:pt>
                <c:pt idx="686">
                  <c:v>404.15</c:v>
                </c:pt>
                <c:pt idx="687">
                  <c:v>402.97</c:v>
                </c:pt>
                <c:pt idx="688">
                  <c:v>401.46</c:v>
                </c:pt>
                <c:pt idx="689">
                  <c:v>399.11</c:v>
                </c:pt>
                <c:pt idx="690">
                  <c:v>397.82</c:v>
                </c:pt>
                <c:pt idx="691">
                  <c:v>398.49</c:v>
                </c:pt>
                <c:pt idx="692">
                  <c:v>400.27</c:v>
                </c:pt>
                <c:pt idx="693">
                  <c:v>402.06</c:v>
                </c:pt>
                <c:pt idx="694">
                  <c:v>402.73</c:v>
                </c:pt>
                <c:pt idx="695">
                  <c:v>404.25</c:v>
                </c:pt>
                <c:pt idx="696">
                  <c:v>405.06</c:v>
                </c:pt>
                <c:pt idx="697">
                  <c:v>407.6</c:v>
                </c:pt>
                <c:pt idx="698">
                  <c:v>407.9</c:v>
                </c:pt>
                <c:pt idx="699">
                  <c:v>406.99</c:v>
                </c:pt>
                <c:pt idx="700">
                  <c:v>404.59</c:v>
                </c:pt>
                <c:pt idx="701">
                  <c:v>402.45</c:v>
                </c:pt>
                <c:pt idx="702">
                  <c:v>401.23</c:v>
                </c:pt>
                <c:pt idx="703">
                  <c:v>401.79</c:v>
                </c:pt>
                <c:pt idx="704">
                  <c:v>403.72</c:v>
                </c:pt>
                <c:pt idx="705">
                  <c:v>404.64</c:v>
                </c:pt>
                <c:pt idx="706">
                  <c:v>406.36</c:v>
                </c:pt>
                <c:pt idx="707">
                  <c:v>406.66</c:v>
                </c:pt>
                <c:pt idx="708">
                  <c:v>407.54</c:v>
                </c:pt>
                <c:pt idx="709">
                  <c:v>409.22</c:v>
                </c:pt>
                <c:pt idx="710">
                  <c:v>409.89</c:v>
                </c:pt>
                <c:pt idx="711">
                  <c:v>409.08</c:v>
                </c:pt>
                <c:pt idx="712">
                  <c:v>407.33</c:v>
                </c:pt>
                <c:pt idx="713">
                  <c:v>405.32</c:v>
                </c:pt>
                <c:pt idx="714">
                  <c:v>403.57</c:v>
                </c:pt>
                <c:pt idx="715">
                  <c:v>403.82</c:v>
                </c:pt>
                <c:pt idx="716">
                  <c:v>405.31</c:v>
                </c:pt>
                <c:pt idx="717">
                  <c:v>407</c:v>
                </c:pt>
                <c:pt idx="718">
                  <c:v>408.15</c:v>
                </c:pt>
                <c:pt idx="719">
                  <c:v>408.52</c:v>
                </c:pt>
                <c:pt idx="720">
                  <c:v>409.59</c:v>
                </c:pt>
                <c:pt idx="721">
                  <c:v>410.45</c:v>
                </c:pt>
                <c:pt idx="722">
                  <c:v>411.44</c:v>
                </c:pt>
                <c:pt idx="723">
                  <c:v>410.99</c:v>
                </c:pt>
                <c:pt idx="724">
                  <c:v>408.9</c:v>
                </c:pt>
                <c:pt idx="725">
                  <c:v>407.16</c:v>
                </c:pt>
                <c:pt idx="726">
                  <c:v>405.71</c:v>
                </c:pt>
                <c:pt idx="727">
                  <c:v>406.19</c:v>
                </c:pt>
                <c:pt idx="728">
                  <c:v>408.21</c:v>
                </c:pt>
                <c:pt idx="729">
                  <c:v>409.27</c:v>
                </c:pt>
                <c:pt idx="730">
                  <c:v>411.03</c:v>
                </c:pt>
                <c:pt idx="731">
                  <c:v>411.96</c:v>
                </c:pt>
                <c:pt idx="732">
                  <c:v>412.18</c:v>
                </c:pt>
                <c:pt idx="733">
                  <c:v>413.54</c:v>
                </c:pt>
                <c:pt idx="734">
                  <c:v>414.86</c:v>
                </c:pt>
                <c:pt idx="735">
                  <c:v>414.16</c:v>
                </c:pt>
                <c:pt idx="736">
                  <c:v>411.97</c:v>
                </c:pt>
                <c:pt idx="737">
                  <c:v>410.18</c:v>
                </c:pt>
                <c:pt idx="738">
                  <c:v>408.76</c:v>
                </c:pt>
                <c:pt idx="739">
                  <c:v>408.75</c:v>
                </c:pt>
                <c:pt idx="740">
                  <c:v>410.48</c:v>
                </c:pt>
                <c:pt idx="741">
                  <c:v>411.98</c:v>
                </c:pt>
                <c:pt idx="742">
                  <c:v>413.61</c:v>
                </c:pt>
                <c:pt idx="743">
                  <c:v>414.34</c:v>
                </c:pt>
                <c:pt idx="744">
                  <c:v>414.74</c:v>
                </c:pt>
                <c:pt idx="745">
                  <c:v>416.45</c:v>
                </c:pt>
                <c:pt idx="746">
                  <c:v>417.31</c:v>
                </c:pt>
                <c:pt idx="747">
                  <c:v>416.6</c:v>
                </c:pt>
                <c:pt idx="748">
                  <c:v>414.62</c:v>
                </c:pt>
                <c:pt idx="749">
                  <c:v>412.78</c:v>
                </c:pt>
                <c:pt idx="750">
                  <c:v>411.52</c:v>
                </c:pt>
                <c:pt idx="751">
                  <c:v>411.51</c:v>
                </c:pt>
                <c:pt idx="752">
                  <c:v>413.12</c:v>
                </c:pt>
                <c:pt idx="753">
                  <c:v>414.26</c:v>
                </c:pt>
                <c:pt idx="754">
                  <c:v>415.52</c:v>
                </c:pt>
                <c:pt idx="755">
                  <c:v>416.75</c:v>
                </c:pt>
                <c:pt idx="756">
                  <c:v>417.64</c:v>
                </c:pt>
                <c:pt idx="757">
                  <c:v>419.05</c:v>
                </c:pt>
                <c:pt idx="758">
                  <c:v>419.13</c:v>
                </c:pt>
                <c:pt idx="759">
                  <c:v>418.94</c:v>
                </c:pt>
                <c:pt idx="760">
                  <c:v>416.96</c:v>
                </c:pt>
                <c:pt idx="761">
                  <c:v>414.47</c:v>
                </c:pt>
                <c:pt idx="762">
                  <c:v>413.3</c:v>
                </c:pt>
                <c:pt idx="763">
                  <c:v>413.93</c:v>
                </c:pt>
                <c:pt idx="764">
                  <c:v>415.01</c:v>
                </c:pt>
                <c:pt idx="765">
                  <c:v>416.71</c:v>
                </c:pt>
                <c:pt idx="766">
                  <c:v>418.19</c:v>
                </c:pt>
                <c:pt idx="767">
                  <c:v>419.28</c:v>
                </c:pt>
                <c:pt idx="768">
                  <c:v>418.81</c:v>
                </c:pt>
                <c:pt idx="769">
                  <c:v>420.23</c:v>
                </c:pt>
                <c:pt idx="770">
                  <c:v>420.99</c:v>
                </c:pt>
                <c:pt idx="771">
                  <c:v>420.99</c:v>
                </c:pt>
                <c:pt idx="772">
                  <c:v>418.9</c:v>
                </c:pt>
                <c:pt idx="773">
                  <c:v>417.19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47-4BA1-8347-43BD97737942}"/>
            </c:ext>
          </c:extLst>
        </c:ser>
        <c:ser>
          <c:idx val="1"/>
          <c:order val="1"/>
          <c:tx>
            <c:strRef>
              <c:f>co2_chart!$L$53</c:f>
              <c:strCache>
                <c:ptCount val="1"/>
                <c:pt idx="0">
                  <c:v>Trend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co2_chart!$J$54:$J$827</c:f>
              <c:numCache>
                <c:formatCode>yyyy</c:formatCode>
                <c:ptCount val="774"/>
                <c:pt idx="0">
                  <c:v>21245</c:v>
                </c:pt>
                <c:pt idx="1">
                  <c:v>21276</c:v>
                </c:pt>
                <c:pt idx="2">
                  <c:v>21306</c:v>
                </c:pt>
                <c:pt idx="3">
                  <c:v>21337</c:v>
                </c:pt>
                <c:pt idx="4">
                  <c:v>21367</c:v>
                </c:pt>
                <c:pt idx="5">
                  <c:v>21398</c:v>
                </c:pt>
                <c:pt idx="6">
                  <c:v>21429</c:v>
                </c:pt>
                <c:pt idx="7">
                  <c:v>21459</c:v>
                </c:pt>
                <c:pt idx="8">
                  <c:v>21490</c:v>
                </c:pt>
                <c:pt idx="9">
                  <c:v>21520</c:v>
                </c:pt>
                <c:pt idx="10">
                  <c:v>21551</c:v>
                </c:pt>
                <c:pt idx="11">
                  <c:v>21582</c:v>
                </c:pt>
                <c:pt idx="12">
                  <c:v>21610</c:v>
                </c:pt>
                <c:pt idx="13">
                  <c:v>21641</c:v>
                </c:pt>
                <c:pt idx="14">
                  <c:v>21671</c:v>
                </c:pt>
                <c:pt idx="15">
                  <c:v>21702</c:v>
                </c:pt>
                <c:pt idx="16">
                  <c:v>21732</c:v>
                </c:pt>
                <c:pt idx="17">
                  <c:v>21763</c:v>
                </c:pt>
                <c:pt idx="18">
                  <c:v>21794</c:v>
                </c:pt>
                <c:pt idx="19">
                  <c:v>21824</c:v>
                </c:pt>
                <c:pt idx="20">
                  <c:v>21855</c:v>
                </c:pt>
                <c:pt idx="21">
                  <c:v>21885</c:v>
                </c:pt>
                <c:pt idx="22">
                  <c:v>21916</c:v>
                </c:pt>
                <c:pt idx="23">
                  <c:v>21947</c:v>
                </c:pt>
                <c:pt idx="24">
                  <c:v>21976</c:v>
                </c:pt>
                <c:pt idx="25">
                  <c:v>22007</c:v>
                </c:pt>
                <c:pt idx="26">
                  <c:v>22037</c:v>
                </c:pt>
                <c:pt idx="27">
                  <c:v>22068</c:v>
                </c:pt>
                <c:pt idx="28">
                  <c:v>22098</c:v>
                </c:pt>
                <c:pt idx="29">
                  <c:v>22129</c:v>
                </c:pt>
                <c:pt idx="30">
                  <c:v>22160</c:v>
                </c:pt>
                <c:pt idx="31">
                  <c:v>22190</c:v>
                </c:pt>
                <c:pt idx="32">
                  <c:v>22221</c:v>
                </c:pt>
                <c:pt idx="33">
                  <c:v>22251</c:v>
                </c:pt>
                <c:pt idx="34">
                  <c:v>22282</c:v>
                </c:pt>
                <c:pt idx="35">
                  <c:v>22313</c:v>
                </c:pt>
                <c:pt idx="36">
                  <c:v>22341</c:v>
                </c:pt>
                <c:pt idx="37">
                  <c:v>22372</c:v>
                </c:pt>
                <c:pt idx="38">
                  <c:v>22402</c:v>
                </c:pt>
                <c:pt idx="39">
                  <c:v>22433</c:v>
                </c:pt>
                <c:pt idx="40">
                  <c:v>22463</c:v>
                </c:pt>
                <c:pt idx="41">
                  <c:v>22494</c:v>
                </c:pt>
                <c:pt idx="42">
                  <c:v>22525</c:v>
                </c:pt>
                <c:pt idx="43">
                  <c:v>22555</c:v>
                </c:pt>
                <c:pt idx="44">
                  <c:v>22586</c:v>
                </c:pt>
                <c:pt idx="45">
                  <c:v>22616</c:v>
                </c:pt>
                <c:pt idx="46">
                  <c:v>22647</c:v>
                </c:pt>
                <c:pt idx="47">
                  <c:v>22678</c:v>
                </c:pt>
                <c:pt idx="48">
                  <c:v>22706</c:v>
                </c:pt>
                <c:pt idx="49">
                  <c:v>22737</c:v>
                </c:pt>
                <c:pt idx="50">
                  <c:v>22767</c:v>
                </c:pt>
                <c:pt idx="51">
                  <c:v>22798</c:v>
                </c:pt>
                <c:pt idx="52">
                  <c:v>22828</c:v>
                </c:pt>
                <c:pt idx="53">
                  <c:v>22859</c:v>
                </c:pt>
                <c:pt idx="54">
                  <c:v>22890</c:v>
                </c:pt>
                <c:pt idx="55">
                  <c:v>22920</c:v>
                </c:pt>
                <c:pt idx="56">
                  <c:v>22951</c:v>
                </c:pt>
                <c:pt idx="57">
                  <c:v>22981</c:v>
                </c:pt>
                <c:pt idx="58">
                  <c:v>23012</c:v>
                </c:pt>
                <c:pt idx="59">
                  <c:v>23043</c:v>
                </c:pt>
                <c:pt idx="60">
                  <c:v>23071</c:v>
                </c:pt>
                <c:pt idx="61">
                  <c:v>23102</c:v>
                </c:pt>
                <c:pt idx="62">
                  <c:v>23132</c:v>
                </c:pt>
                <c:pt idx="63">
                  <c:v>23163</c:v>
                </c:pt>
                <c:pt idx="64">
                  <c:v>23193</c:v>
                </c:pt>
                <c:pt idx="65">
                  <c:v>23224</c:v>
                </c:pt>
                <c:pt idx="66">
                  <c:v>23255</c:v>
                </c:pt>
                <c:pt idx="67">
                  <c:v>23285</c:v>
                </c:pt>
                <c:pt idx="68">
                  <c:v>23316</c:v>
                </c:pt>
                <c:pt idx="69">
                  <c:v>23346</c:v>
                </c:pt>
                <c:pt idx="70">
                  <c:v>23377</c:v>
                </c:pt>
                <c:pt idx="71">
                  <c:v>23408</c:v>
                </c:pt>
                <c:pt idx="72">
                  <c:v>23437</c:v>
                </c:pt>
                <c:pt idx="73">
                  <c:v>23468</c:v>
                </c:pt>
                <c:pt idx="74">
                  <c:v>23498</c:v>
                </c:pt>
                <c:pt idx="75">
                  <c:v>23529</c:v>
                </c:pt>
                <c:pt idx="76">
                  <c:v>23559</c:v>
                </c:pt>
                <c:pt idx="77">
                  <c:v>23590</c:v>
                </c:pt>
                <c:pt idx="78">
                  <c:v>23621</c:v>
                </c:pt>
                <c:pt idx="79">
                  <c:v>23651</c:v>
                </c:pt>
                <c:pt idx="80">
                  <c:v>23682</c:v>
                </c:pt>
                <c:pt idx="81">
                  <c:v>23712</c:v>
                </c:pt>
                <c:pt idx="82">
                  <c:v>23743</c:v>
                </c:pt>
                <c:pt idx="83">
                  <c:v>23774</c:v>
                </c:pt>
                <c:pt idx="84">
                  <c:v>23802</c:v>
                </c:pt>
                <c:pt idx="85">
                  <c:v>23833</c:v>
                </c:pt>
                <c:pt idx="86">
                  <c:v>23863</c:v>
                </c:pt>
                <c:pt idx="87">
                  <c:v>23894</c:v>
                </c:pt>
                <c:pt idx="88">
                  <c:v>23924</c:v>
                </c:pt>
                <c:pt idx="89">
                  <c:v>23955</c:v>
                </c:pt>
                <c:pt idx="90">
                  <c:v>23986</c:v>
                </c:pt>
                <c:pt idx="91">
                  <c:v>24016</c:v>
                </c:pt>
                <c:pt idx="92">
                  <c:v>24047</c:v>
                </c:pt>
                <c:pt idx="93">
                  <c:v>24077</c:v>
                </c:pt>
                <c:pt idx="94">
                  <c:v>24108</c:v>
                </c:pt>
                <c:pt idx="95">
                  <c:v>24139</c:v>
                </c:pt>
                <c:pt idx="96">
                  <c:v>24167</c:v>
                </c:pt>
                <c:pt idx="97">
                  <c:v>24198</c:v>
                </c:pt>
                <c:pt idx="98">
                  <c:v>24228</c:v>
                </c:pt>
                <c:pt idx="99">
                  <c:v>24259</c:v>
                </c:pt>
                <c:pt idx="100">
                  <c:v>24289</c:v>
                </c:pt>
                <c:pt idx="101">
                  <c:v>24320</c:v>
                </c:pt>
                <c:pt idx="102">
                  <c:v>24351</c:v>
                </c:pt>
                <c:pt idx="103">
                  <c:v>24381</c:v>
                </c:pt>
                <c:pt idx="104">
                  <c:v>24412</c:v>
                </c:pt>
                <c:pt idx="105">
                  <c:v>24442</c:v>
                </c:pt>
                <c:pt idx="106">
                  <c:v>24473</c:v>
                </c:pt>
                <c:pt idx="107">
                  <c:v>24504</c:v>
                </c:pt>
                <c:pt idx="108">
                  <c:v>24532</c:v>
                </c:pt>
                <c:pt idx="109">
                  <c:v>24563</c:v>
                </c:pt>
                <c:pt idx="110">
                  <c:v>24593</c:v>
                </c:pt>
                <c:pt idx="111">
                  <c:v>24624</c:v>
                </c:pt>
                <c:pt idx="112">
                  <c:v>24654</c:v>
                </c:pt>
                <c:pt idx="113">
                  <c:v>24685</c:v>
                </c:pt>
                <c:pt idx="114">
                  <c:v>24716</c:v>
                </c:pt>
                <c:pt idx="115">
                  <c:v>24746</c:v>
                </c:pt>
                <c:pt idx="116">
                  <c:v>24777</c:v>
                </c:pt>
                <c:pt idx="117">
                  <c:v>24807</c:v>
                </c:pt>
                <c:pt idx="118">
                  <c:v>24838</c:v>
                </c:pt>
                <c:pt idx="119">
                  <c:v>24869</c:v>
                </c:pt>
                <c:pt idx="120">
                  <c:v>24898</c:v>
                </c:pt>
                <c:pt idx="121">
                  <c:v>24929</c:v>
                </c:pt>
                <c:pt idx="122">
                  <c:v>24959</c:v>
                </c:pt>
                <c:pt idx="123">
                  <c:v>24990</c:v>
                </c:pt>
                <c:pt idx="124">
                  <c:v>25020</c:v>
                </c:pt>
                <c:pt idx="125">
                  <c:v>25051</c:v>
                </c:pt>
                <c:pt idx="126">
                  <c:v>25082</c:v>
                </c:pt>
                <c:pt idx="127">
                  <c:v>25112</c:v>
                </c:pt>
                <c:pt idx="128">
                  <c:v>25143</c:v>
                </c:pt>
                <c:pt idx="129">
                  <c:v>25173</c:v>
                </c:pt>
                <c:pt idx="130">
                  <c:v>25204</c:v>
                </c:pt>
                <c:pt idx="131">
                  <c:v>25235</c:v>
                </c:pt>
                <c:pt idx="132">
                  <c:v>25263</c:v>
                </c:pt>
                <c:pt idx="133">
                  <c:v>25294</c:v>
                </c:pt>
                <c:pt idx="134">
                  <c:v>25324</c:v>
                </c:pt>
                <c:pt idx="135">
                  <c:v>25355</c:v>
                </c:pt>
                <c:pt idx="136">
                  <c:v>25385</c:v>
                </c:pt>
                <c:pt idx="137">
                  <c:v>25416</c:v>
                </c:pt>
                <c:pt idx="138">
                  <c:v>25447</c:v>
                </c:pt>
                <c:pt idx="139">
                  <c:v>25477</c:v>
                </c:pt>
                <c:pt idx="140">
                  <c:v>25508</c:v>
                </c:pt>
                <c:pt idx="141">
                  <c:v>25538</c:v>
                </c:pt>
                <c:pt idx="142">
                  <c:v>25569</c:v>
                </c:pt>
                <c:pt idx="143">
                  <c:v>25600</c:v>
                </c:pt>
                <c:pt idx="144">
                  <c:v>25628</c:v>
                </c:pt>
                <c:pt idx="145">
                  <c:v>25659</c:v>
                </c:pt>
                <c:pt idx="146">
                  <c:v>25689</c:v>
                </c:pt>
                <c:pt idx="147">
                  <c:v>25720</c:v>
                </c:pt>
                <c:pt idx="148">
                  <c:v>25750</c:v>
                </c:pt>
                <c:pt idx="149">
                  <c:v>25781</c:v>
                </c:pt>
                <c:pt idx="150">
                  <c:v>25812</c:v>
                </c:pt>
                <c:pt idx="151">
                  <c:v>25842</c:v>
                </c:pt>
                <c:pt idx="152">
                  <c:v>25873</c:v>
                </c:pt>
                <c:pt idx="153">
                  <c:v>25903</c:v>
                </c:pt>
                <c:pt idx="154">
                  <c:v>25934</c:v>
                </c:pt>
                <c:pt idx="155">
                  <c:v>25965</c:v>
                </c:pt>
                <c:pt idx="156">
                  <c:v>25993</c:v>
                </c:pt>
                <c:pt idx="157">
                  <c:v>26024</c:v>
                </c:pt>
                <c:pt idx="158">
                  <c:v>26054</c:v>
                </c:pt>
                <c:pt idx="159">
                  <c:v>26085</c:v>
                </c:pt>
                <c:pt idx="160">
                  <c:v>26115</c:v>
                </c:pt>
                <c:pt idx="161">
                  <c:v>26146</c:v>
                </c:pt>
                <c:pt idx="162">
                  <c:v>26177</c:v>
                </c:pt>
                <c:pt idx="163">
                  <c:v>26207</c:v>
                </c:pt>
                <c:pt idx="164">
                  <c:v>26238</c:v>
                </c:pt>
                <c:pt idx="165">
                  <c:v>26268</c:v>
                </c:pt>
                <c:pt idx="166">
                  <c:v>26299</c:v>
                </c:pt>
                <c:pt idx="167">
                  <c:v>26330</c:v>
                </c:pt>
                <c:pt idx="168">
                  <c:v>26359</c:v>
                </c:pt>
                <c:pt idx="169">
                  <c:v>26390</c:v>
                </c:pt>
                <c:pt idx="170">
                  <c:v>26420</c:v>
                </c:pt>
                <c:pt idx="171">
                  <c:v>26451</c:v>
                </c:pt>
                <c:pt idx="172">
                  <c:v>26481</c:v>
                </c:pt>
                <c:pt idx="173">
                  <c:v>26512</c:v>
                </c:pt>
                <c:pt idx="174">
                  <c:v>26543</c:v>
                </c:pt>
                <c:pt idx="175">
                  <c:v>26573</c:v>
                </c:pt>
                <c:pt idx="176">
                  <c:v>26604</c:v>
                </c:pt>
                <c:pt idx="177">
                  <c:v>26634</c:v>
                </c:pt>
                <c:pt idx="178">
                  <c:v>26665</c:v>
                </c:pt>
                <c:pt idx="179">
                  <c:v>26696</c:v>
                </c:pt>
                <c:pt idx="180">
                  <c:v>26724</c:v>
                </c:pt>
                <c:pt idx="181">
                  <c:v>26755</c:v>
                </c:pt>
                <c:pt idx="182">
                  <c:v>26785</c:v>
                </c:pt>
                <c:pt idx="183">
                  <c:v>26816</c:v>
                </c:pt>
                <c:pt idx="184">
                  <c:v>26846</c:v>
                </c:pt>
                <c:pt idx="185">
                  <c:v>26877</c:v>
                </c:pt>
                <c:pt idx="186">
                  <c:v>26908</c:v>
                </c:pt>
                <c:pt idx="187">
                  <c:v>26938</c:v>
                </c:pt>
                <c:pt idx="188">
                  <c:v>26969</c:v>
                </c:pt>
                <c:pt idx="189">
                  <c:v>26999</c:v>
                </c:pt>
                <c:pt idx="190">
                  <c:v>27030</c:v>
                </c:pt>
                <c:pt idx="191">
                  <c:v>27061</c:v>
                </c:pt>
                <c:pt idx="192">
                  <c:v>27089</c:v>
                </c:pt>
                <c:pt idx="193">
                  <c:v>27120</c:v>
                </c:pt>
                <c:pt idx="194">
                  <c:v>27150</c:v>
                </c:pt>
                <c:pt idx="195">
                  <c:v>27181</c:v>
                </c:pt>
                <c:pt idx="196">
                  <c:v>27211</c:v>
                </c:pt>
                <c:pt idx="197">
                  <c:v>27242</c:v>
                </c:pt>
                <c:pt idx="198">
                  <c:v>27273</c:v>
                </c:pt>
                <c:pt idx="199">
                  <c:v>27303</c:v>
                </c:pt>
                <c:pt idx="200">
                  <c:v>27334</c:v>
                </c:pt>
                <c:pt idx="201">
                  <c:v>27364</c:v>
                </c:pt>
                <c:pt idx="202">
                  <c:v>27395</c:v>
                </c:pt>
                <c:pt idx="203">
                  <c:v>27426</c:v>
                </c:pt>
                <c:pt idx="204">
                  <c:v>27454</c:v>
                </c:pt>
                <c:pt idx="205">
                  <c:v>27485</c:v>
                </c:pt>
                <c:pt idx="206">
                  <c:v>27515</c:v>
                </c:pt>
                <c:pt idx="207">
                  <c:v>27546</c:v>
                </c:pt>
                <c:pt idx="208">
                  <c:v>27576</c:v>
                </c:pt>
                <c:pt idx="209">
                  <c:v>27607</c:v>
                </c:pt>
                <c:pt idx="210">
                  <c:v>27638</c:v>
                </c:pt>
                <c:pt idx="211">
                  <c:v>27668</c:v>
                </c:pt>
                <c:pt idx="212">
                  <c:v>27699</c:v>
                </c:pt>
                <c:pt idx="213">
                  <c:v>27729</c:v>
                </c:pt>
                <c:pt idx="214">
                  <c:v>27760</c:v>
                </c:pt>
                <c:pt idx="215">
                  <c:v>27791</c:v>
                </c:pt>
                <c:pt idx="216">
                  <c:v>27820</c:v>
                </c:pt>
                <c:pt idx="217">
                  <c:v>27851</c:v>
                </c:pt>
                <c:pt idx="218">
                  <c:v>27881</c:v>
                </c:pt>
                <c:pt idx="219">
                  <c:v>27912</c:v>
                </c:pt>
                <c:pt idx="220">
                  <c:v>27942</c:v>
                </c:pt>
                <c:pt idx="221">
                  <c:v>27973</c:v>
                </c:pt>
                <c:pt idx="222">
                  <c:v>28004</c:v>
                </c:pt>
                <c:pt idx="223">
                  <c:v>28034</c:v>
                </c:pt>
                <c:pt idx="224">
                  <c:v>28065</c:v>
                </c:pt>
                <c:pt idx="225">
                  <c:v>28095</c:v>
                </c:pt>
                <c:pt idx="226">
                  <c:v>28126</c:v>
                </c:pt>
                <c:pt idx="227">
                  <c:v>28157</c:v>
                </c:pt>
                <c:pt idx="228">
                  <c:v>28185</c:v>
                </c:pt>
                <c:pt idx="229">
                  <c:v>28216</c:v>
                </c:pt>
                <c:pt idx="230">
                  <c:v>28246</c:v>
                </c:pt>
                <c:pt idx="231">
                  <c:v>28277</c:v>
                </c:pt>
                <c:pt idx="232">
                  <c:v>28307</c:v>
                </c:pt>
                <c:pt idx="233">
                  <c:v>28338</c:v>
                </c:pt>
                <c:pt idx="234">
                  <c:v>28369</c:v>
                </c:pt>
                <c:pt idx="235">
                  <c:v>28399</c:v>
                </c:pt>
                <c:pt idx="236">
                  <c:v>28430</c:v>
                </c:pt>
                <c:pt idx="237">
                  <c:v>28460</c:v>
                </c:pt>
                <c:pt idx="238">
                  <c:v>28491</c:v>
                </c:pt>
                <c:pt idx="239">
                  <c:v>28522</c:v>
                </c:pt>
                <c:pt idx="240">
                  <c:v>28550</c:v>
                </c:pt>
                <c:pt idx="241">
                  <c:v>28581</c:v>
                </c:pt>
                <c:pt idx="242">
                  <c:v>28611</c:v>
                </c:pt>
                <c:pt idx="243">
                  <c:v>28642</c:v>
                </c:pt>
                <c:pt idx="244">
                  <c:v>28672</c:v>
                </c:pt>
                <c:pt idx="245">
                  <c:v>28703</c:v>
                </c:pt>
                <c:pt idx="246">
                  <c:v>28734</c:v>
                </c:pt>
                <c:pt idx="247">
                  <c:v>28764</c:v>
                </c:pt>
                <c:pt idx="248">
                  <c:v>28795</c:v>
                </c:pt>
                <c:pt idx="249">
                  <c:v>28825</c:v>
                </c:pt>
                <c:pt idx="250">
                  <c:v>28856</c:v>
                </c:pt>
                <c:pt idx="251">
                  <c:v>28887</c:v>
                </c:pt>
                <c:pt idx="252">
                  <c:v>28915</c:v>
                </c:pt>
                <c:pt idx="253">
                  <c:v>28946</c:v>
                </c:pt>
                <c:pt idx="254">
                  <c:v>28976</c:v>
                </c:pt>
                <c:pt idx="255">
                  <c:v>29007</c:v>
                </c:pt>
                <c:pt idx="256">
                  <c:v>29037</c:v>
                </c:pt>
                <c:pt idx="257">
                  <c:v>29068</c:v>
                </c:pt>
                <c:pt idx="258">
                  <c:v>29099</c:v>
                </c:pt>
                <c:pt idx="259">
                  <c:v>29129</c:v>
                </c:pt>
                <c:pt idx="260">
                  <c:v>29160</c:v>
                </c:pt>
                <c:pt idx="261">
                  <c:v>29190</c:v>
                </c:pt>
                <c:pt idx="262">
                  <c:v>29221</c:v>
                </c:pt>
                <c:pt idx="263">
                  <c:v>29252</c:v>
                </c:pt>
                <c:pt idx="264">
                  <c:v>29281</c:v>
                </c:pt>
                <c:pt idx="265">
                  <c:v>29312</c:v>
                </c:pt>
                <c:pt idx="266">
                  <c:v>29342</c:v>
                </c:pt>
                <c:pt idx="267">
                  <c:v>29373</c:v>
                </c:pt>
                <c:pt idx="268">
                  <c:v>29403</c:v>
                </c:pt>
                <c:pt idx="269">
                  <c:v>29434</c:v>
                </c:pt>
                <c:pt idx="270">
                  <c:v>29465</c:v>
                </c:pt>
                <c:pt idx="271">
                  <c:v>29495</c:v>
                </c:pt>
                <c:pt idx="272">
                  <c:v>29526</c:v>
                </c:pt>
                <c:pt idx="273">
                  <c:v>29556</c:v>
                </c:pt>
                <c:pt idx="274">
                  <c:v>29587</c:v>
                </c:pt>
                <c:pt idx="275">
                  <c:v>29618</c:v>
                </c:pt>
                <c:pt idx="276">
                  <c:v>29646</c:v>
                </c:pt>
                <c:pt idx="277">
                  <c:v>29677</c:v>
                </c:pt>
                <c:pt idx="278">
                  <c:v>29707</c:v>
                </c:pt>
                <c:pt idx="279">
                  <c:v>29738</c:v>
                </c:pt>
                <c:pt idx="280">
                  <c:v>29768</c:v>
                </c:pt>
                <c:pt idx="281">
                  <c:v>29799</c:v>
                </c:pt>
                <c:pt idx="282">
                  <c:v>29830</c:v>
                </c:pt>
                <c:pt idx="283">
                  <c:v>29860</c:v>
                </c:pt>
                <c:pt idx="284">
                  <c:v>29891</c:v>
                </c:pt>
                <c:pt idx="285">
                  <c:v>29921</c:v>
                </c:pt>
                <c:pt idx="286">
                  <c:v>29952</c:v>
                </c:pt>
                <c:pt idx="287">
                  <c:v>29983</c:v>
                </c:pt>
                <c:pt idx="288">
                  <c:v>30011</c:v>
                </c:pt>
                <c:pt idx="289">
                  <c:v>30042</c:v>
                </c:pt>
                <c:pt idx="290">
                  <c:v>30072</c:v>
                </c:pt>
                <c:pt idx="291">
                  <c:v>30103</c:v>
                </c:pt>
                <c:pt idx="292">
                  <c:v>30133</c:v>
                </c:pt>
                <c:pt idx="293">
                  <c:v>30164</c:v>
                </c:pt>
                <c:pt idx="294">
                  <c:v>30195</c:v>
                </c:pt>
                <c:pt idx="295">
                  <c:v>30225</c:v>
                </c:pt>
                <c:pt idx="296">
                  <c:v>30256</c:v>
                </c:pt>
                <c:pt idx="297">
                  <c:v>30286</c:v>
                </c:pt>
                <c:pt idx="298">
                  <c:v>30317</c:v>
                </c:pt>
                <c:pt idx="299">
                  <c:v>30348</c:v>
                </c:pt>
                <c:pt idx="300">
                  <c:v>30376</c:v>
                </c:pt>
                <c:pt idx="301">
                  <c:v>30407</c:v>
                </c:pt>
                <c:pt idx="302">
                  <c:v>30437</c:v>
                </c:pt>
                <c:pt idx="303">
                  <c:v>30468</c:v>
                </c:pt>
                <c:pt idx="304">
                  <c:v>30498</c:v>
                </c:pt>
                <c:pt idx="305">
                  <c:v>30529</c:v>
                </c:pt>
                <c:pt idx="306">
                  <c:v>30560</c:v>
                </c:pt>
                <c:pt idx="307">
                  <c:v>30590</c:v>
                </c:pt>
                <c:pt idx="308">
                  <c:v>30621</c:v>
                </c:pt>
                <c:pt idx="309">
                  <c:v>30651</c:v>
                </c:pt>
                <c:pt idx="310">
                  <c:v>30682</c:v>
                </c:pt>
                <c:pt idx="311">
                  <c:v>30713</c:v>
                </c:pt>
                <c:pt idx="312">
                  <c:v>30742</c:v>
                </c:pt>
                <c:pt idx="313">
                  <c:v>30773</c:v>
                </c:pt>
                <c:pt idx="314">
                  <c:v>30803</c:v>
                </c:pt>
                <c:pt idx="315">
                  <c:v>30834</c:v>
                </c:pt>
                <c:pt idx="316">
                  <c:v>30864</c:v>
                </c:pt>
                <c:pt idx="317">
                  <c:v>30895</c:v>
                </c:pt>
                <c:pt idx="318">
                  <c:v>30926</c:v>
                </c:pt>
                <c:pt idx="319">
                  <c:v>30956</c:v>
                </c:pt>
                <c:pt idx="320">
                  <c:v>30987</c:v>
                </c:pt>
                <c:pt idx="321">
                  <c:v>31017</c:v>
                </c:pt>
                <c:pt idx="322">
                  <c:v>31048</c:v>
                </c:pt>
                <c:pt idx="323">
                  <c:v>31079</c:v>
                </c:pt>
                <c:pt idx="324">
                  <c:v>31107</c:v>
                </c:pt>
                <c:pt idx="325">
                  <c:v>31138</c:v>
                </c:pt>
                <c:pt idx="326">
                  <c:v>31168</c:v>
                </c:pt>
                <c:pt idx="327">
                  <c:v>31199</c:v>
                </c:pt>
                <c:pt idx="328">
                  <c:v>31229</c:v>
                </c:pt>
                <c:pt idx="329">
                  <c:v>31260</c:v>
                </c:pt>
                <c:pt idx="330">
                  <c:v>31291</c:v>
                </c:pt>
                <c:pt idx="331">
                  <c:v>31321</c:v>
                </c:pt>
                <c:pt idx="332">
                  <c:v>31352</c:v>
                </c:pt>
                <c:pt idx="333">
                  <c:v>31382</c:v>
                </c:pt>
                <c:pt idx="334">
                  <c:v>31413</c:v>
                </c:pt>
                <c:pt idx="335">
                  <c:v>31444</c:v>
                </c:pt>
                <c:pt idx="336">
                  <c:v>31472</c:v>
                </c:pt>
                <c:pt idx="337">
                  <c:v>31503</c:v>
                </c:pt>
                <c:pt idx="338">
                  <c:v>31533</c:v>
                </c:pt>
                <c:pt idx="339">
                  <c:v>31564</c:v>
                </c:pt>
                <c:pt idx="340">
                  <c:v>31594</c:v>
                </c:pt>
                <c:pt idx="341">
                  <c:v>31625</c:v>
                </c:pt>
                <c:pt idx="342">
                  <c:v>31656</c:v>
                </c:pt>
                <c:pt idx="343">
                  <c:v>31686</c:v>
                </c:pt>
                <c:pt idx="344">
                  <c:v>31717</c:v>
                </c:pt>
                <c:pt idx="345">
                  <c:v>31747</c:v>
                </c:pt>
                <c:pt idx="346">
                  <c:v>31778</c:v>
                </c:pt>
                <c:pt idx="347">
                  <c:v>31809</c:v>
                </c:pt>
                <c:pt idx="348">
                  <c:v>31837</c:v>
                </c:pt>
                <c:pt idx="349">
                  <c:v>31868</c:v>
                </c:pt>
                <c:pt idx="350">
                  <c:v>31898</c:v>
                </c:pt>
                <c:pt idx="351">
                  <c:v>31929</c:v>
                </c:pt>
                <c:pt idx="352">
                  <c:v>31959</c:v>
                </c:pt>
                <c:pt idx="353">
                  <c:v>31990</c:v>
                </c:pt>
                <c:pt idx="354">
                  <c:v>32021</c:v>
                </c:pt>
                <c:pt idx="355">
                  <c:v>32051</c:v>
                </c:pt>
                <c:pt idx="356">
                  <c:v>32082</c:v>
                </c:pt>
                <c:pt idx="357">
                  <c:v>32112</c:v>
                </c:pt>
                <c:pt idx="358">
                  <c:v>32143</c:v>
                </c:pt>
                <c:pt idx="359">
                  <c:v>32174</c:v>
                </c:pt>
                <c:pt idx="360">
                  <c:v>32203</c:v>
                </c:pt>
                <c:pt idx="361">
                  <c:v>32234</c:v>
                </c:pt>
                <c:pt idx="362">
                  <c:v>32264</c:v>
                </c:pt>
                <c:pt idx="363">
                  <c:v>32295</c:v>
                </c:pt>
                <c:pt idx="364">
                  <c:v>32325</c:v>
                </c:pt>
                <c:pt idx="365">
                  <c:v>32356</c:v>
                </c:pt>
                <c:pt idx="366">
                  <c:v>32387</c:v>
                </c:pt>
                <c:pt idx="367">
                  <c:v>32417</c:v>
                </c:pt>
                <c:pt idx="368">
                  <c:v>32448</c:v>
                </c:pt>
                <c:pt idx="369">
                  <c:v>32478</c:v>
                </c:pt>
                <c:pt idx="370">
                  <c:v>32509</c:v>
                </c:pt>
                <c:pt idx="371">
                  <c:v>32540</c:v>
                </c:pt>
                <c:pt idx="372">
                  <c:v>32568</c:v>
                </c:pt>
                <c:pt idx="373">
                  <c:v>32599</c:v>
                </c:pt>
                <c:pt idx="374">
                  <c:v>32629</c:v>
                </c:pt>
                <c:pt idx="375">
                  <c:v>32660</c:v>
                </c:pt>
                <c:pt idx="376">
                  <c:v>32690</c:v>
                </c:pt>
                <c:pt idx="377">
                  <c:v>32721</c:v>
                </c:pt>
                <c:pt idx="378">
                  <c:v>32752</c:v>
                </c:pt>
                <c:pt idx="379">
                  <c:v>32782</c:v>
                </c:pt>
                <c:pt idx="380">
                  <c:v>32813</c:v>
                </c:pt>
                <c:pt idx="381">
                  <c:v>32843</c:v>
                </c:pt>
                <c:pt idx="382">
                  <c:v>32874</c:v>
                </c:pt>
                <c:pt idx="383">
                  <c:v>32905</c:v>
                </c:pt>
                <c:pt idx="384">
                  <c:v>32933</c:v>
                </c:pt>
                <c:pt idx="385">
                  <c:v>32964</c:v>
                </c:pt>
                <c:pt idx="386">
                  <c:v>32994</c:v>
                </c:pt>
                <c:pt idx="387">
                  <c:v>33025</c:v>
                </c:pt>
                <c:pt idx="388">
                  <c:v>33055</c:v>
                </c:pt>
                <c:pt idx="389">
                  <c:v>33086</c:v>
                </c:pt>
                <c:pt idx="390">
                  <c:v>33117</c:v>
                </c:pt>
                <c:pt idx="391">
                  <c:v>33147</c:v>
                </c:pt>
                <c:pt idx="392">
                  <c:v>33178</c:v>
                </c:pt>
                <c:pt idx="393">
                  <c:v>33208</c:v>
                </c:pt>
                <c:pt idx="394">
                  <c:v>33239</c:v>
                </c:pt>
                <c:pt idx="395">
                  <c:v>33270</c:v>
                </c:pt>
                <c:pt idx="396">
                  <c:v>33298</c:v>
                </c:pt>
                <c:pt idx="397">
                  <c:v>33329</c:v>
                </c:pt>
                <c:pt idx="398">
                  <c:v>33359</c:v>
                </c:pt>
                <c:pt idx="399">
                  <c:v>33390</c:v>
                </c:pt>
                <c:pt idx="400">
                  <c:v>33420</c:v>
                </c:pt>
                <c:pt idx="401">
                  <c:v>33451</c:v>
                </c:pt>
                <c:pt idx="402">
                  <c:v>33482</c:v>
                </c:pt>
                <c:pt idx="403">
                  <c:v>33512</c:v>
                </c:pt>
                <c:pt idx="404">
                  <c:v>33543</c:v>
                </c:pt>
                <c:pt idx="405">
                  <c:v>33573</c:v>
                </c:pt>
                <c:pt idx="406">
                  <c:v>33604</c:v>
                </c:pt>
                <c:pt idx="407">
                  <c:v>33635</c:v>
                </c:pt>
                <c:pt idx="408">
                  <c:v>33664</c:v>
                </c:pt>
                <c:pt idx="409">
                  <c:v>33695</c:v>
                </c:pt>
                <c:pt idx="410">
                  <c:v>33725</c:v>
                </c:pt>
                <c:pt idx="411">
                  <c:v>33756</c:v>
                </c:pt>
                <c:pt idx="412">
                  <c:v>33786</c:v>
                </c:pt>
                <c:pt idx="413">
                  <c:v>33817</c:v>
                </c:pt>
                <c:pt idx="414">
                  <c:v>33848</c:v>
                </c:pt>
                <c:pt idx="415">
                  <c:v>33878</c:v>
                </c:pt>
                <c:pt idx="416">
                  <c:v>33909</c:v>
                </c:pt>
                <c:pt idx="417">
                  <c:v>33939</c:v>
                </c:pt>
                <c:pt idx="418">
                  <c:v>33970</c:v>
                </c:pt>
                <c:pt idx="419">
                  <c:v>34001</c:v>
                </c:pt>
                <c:pt idx="420">
                  <c:v>34029</c:v>
                </c:pt>
                <c:pt idx="421">
                  <c:v>34060</c:v>
                </c:pt>
                <c:pt idx="422">
                  <c:v>34090</c:v>
                </c:pt>
                <c:pt idx="423">
                  <c:v>34121</c:v>
                </c:pt>
                <c:pt idx="424">
                  <c:v>34151</c:v>
                </c:pt>
                <c:pt idx="425">
                  <c:v>34182</c:v>
                </c:pt>
                <c:pt idx="426">
                  <c:v>34213</c:v>
                </c:pt>
                <c:pt idx="427">
                  <c:v>34243</c:v>
                </c:pt>
                <c:pt idx="428">
                  <c:v>34274</c:v>
                </c:pt>
                <c:pt idx="429">
                  <c:v>34304</c:v>
                </c:pt>
                <c:pt idx="430">
                  <c:v>34335</c:v>
                </c:pt>
                <c:pt idx="431">
                  <c:v>34366</c:v>
                </c:pt>
                <c:pt idx="432">
                  <c:v>34394</c:v>
                </c:pt>
                <c:pt idx="433">
                  <c:v>34425</c:v>
                </c:pt>
                <c:pt idx="434">
                  <c:v>34455</c:v>
                </c:pt>
                <c:pt idx="435">
                  <c:v>34486</c:v>
                </c:pt>
                <c:pt idx="436">
                  <c:v>34516</c:v>
                </c:pt>
                <c:pt idx="437">
                  <c:v>34547</c:v>
                </c:pt>
                <c:pt idx="438">
                  <c:v>34578</c:v>
                </c:pt>
                <c:pt idx="439">
                  <c:v>34608</c:v>
                </c:pt>
                <c:pt idx="440">
                  <c:v>34639</c:v>
                </c:pt>
                <c:pt idx="441">
                  <c:v>34669</c:v>
                </c:pt>
                <c:pt idx="442">
                  <c:v>34700</c:v>
                </c:pt>
                <c:pt idx="443">
                  <c:v>34731</c:v>
                </c:pt>
                <c:pt idx="444">
                  <c:v>34759</c:v>
                </c:pt>
                <c:pt idx="445">
                  <c:v>34790</c:v>
                </c:pt>
                <c:pt idx="446">
                  <c:v>34820</c:v>
                </c:pt>
                <c:pt idx="447">
                  <c:v>34851</c:v>
                </c:pt>
                <c:pt idx="448">
                  <c:v>34881</c:v>
                </c:pt>
                <c:pt idx="449">
                  <c:v>34912</c:v>
                </c:pt>
                <c:pt idx="450">
                  <c:v>34943</c:v>
                </c:pt>
                <c:pt idx="451">
                  <c:v>34973</c:v>
                </c:pt>
                <c:pt idx="452">
                  <c:v>35004</c:v>
                </c:pt>
                <c:pt idx="453">
                  <c:v>35034</c:v>
                </c:pt>
                <c:pt idx="454">
                  <c:v>35065</c:v>
                </c:pt>
                <c:pt idx="455">
                  <c:v>35096</c:v>
                </c:pt>
                <c:pt idx="456">
                  <c:v>35125</c:v>
                </c:pt>
                <c:pt idx="457">
                  <c:v>35156</c:v>
                </c:pt>
                <c:pt idx="458">
                  <c:v>35186</c:v>
                </c:pt>
                <c:pt idx="459">
                  <c:v>35217</c:v>
                </c:pt>
                <c:pt idx="460">
                  <c:v>35247</c:v>
                </c:pt>
                <c:pt idx="461">
                  <c:v>35278</c:v>
                </c:pt>
                <c:pt idx="462">
                  <c:v>35309</c:v>
                </c:pt>
                <c:pt idx="463">
                  <c:v>35339</c:v>
                </c:pt>
                <c:pt idx="464">
                  <c:v>35370</c:v>
                </c:pt>
                <c:pt idx="465">
                  <c:v>35400</c:v>
                </c:pt>
                <c:pt idx="466">
                  <c:v>35431</c:v>
                </c:pt>
                <c:pt idx="467">
                  <c:v>35462</c:v>
                </c:pt>
                <c:pt idx="468">
                  <c:v>35490</c:v>
                </c:pt>
                <c:pt idx="469">
                  <c:v>35521</c:v>
                </c:pt>
                <c:pt idx="470">
                  <c:v>35551</c:v>
                </c:pt>
                <c:pt idx="471">
                  <c:v>35582</c:v>
                </c:pt>
                <c:pt idx="472">
                  <c:v>35612</c:v>
                </c:pt>
                <c:pt idx="473">
                  <c:v>35643</c:v>
                </c:pt>
                <c:pt idx="474">
                  <c:v>35674</c:v>
                </c:pt>
                <c:pt idx="475">
                  <c:v>35704</c:v>
                </c:pt>
                <c:pt idx="476">
                  <c:v>35735</c:v>
                </c:pt>
                <c:pt idx="477">
                  <c:v>35765</c:v>
                </c:pt>
                <c:pt idx="478">
                  <c:v>35796</c:v>
                </c:pt>
                <c:pt idx="479">
                  <c:v>35827</c:v>
                </c:pt>
                <c:pt idx="480">
                  <c:v>35855</c:v>
                </c:pt>
                <c:pt idx="481">
                  <c:v>35886</c:v>
                </c:pt>
                <c:pt idx="482">
                  <c:v>35916</c:v>
                </c:pt>
                <c:pt idx="483">
                  <c:v>35947</c:v>
                </c:pt>
                <c:pt idx="484">
                  <c:v>35977</c:v>
                </c:pt>
                <c:pt idx="485">
                  <c:v>36008</c:v>
                </c:pt>
                <c:pt idx="486">
                  <c:v>36039</c:v>
                </c:pt>
                <c:pt idx="487">
                  <c:v>36069</c:v>
                </c:pt>
                <c:pt idx="488">
                  <c:v>36100</c:v>
                </c:pt>
                <c:pt idx="489">
                  <c:v>36130</c:v>
                </c:pt>
                <c:pt idx="490">
                  <c:v>36161</c:v>
                </c:pt>
                <c:pt idx="491">
                  <c:v>36192</c:v>
                </c:pt>
                <c:pt idx="492">
                  <c:v>36220</c:v>
                </c:pt>
                <c:pt idx="493">
                  <c:v>36251</c:v>
                </c:pt>
                <c:pt idx="494">
                  <c:v>36281</c:v>
                </c:pt>
                <c:pt idx="495">
                  <c:v>36312</c:v>
                </c:pt>
                <c:pt idx="496">
                  <c:v>36342</c:v>
                </c:pt>
                <c:pt idx="497">
                  <c:v>36373</c:v>
                </c:pt>
                <c:pt idx="498">
                  <c:v>36404</c:v>
                </c:pt>
                <c:pt idx="499">
                  <c:v>36434</c:v>
                </c:pt>
                <c:pt idx="500">
                  <c:v>36465</c:v>
                </c:pt>
                <c:pt idx="501">
                  <c:v>36495</c:v>
                </c:pt>
                <c:pt idx="502">
                  <c:v>36526</c:v>
                </c:pt>
                <c:pt idx="503">
                  <c:v>36557</c:v>
                </c:pt>
                <c:pt idx="504">
                  <c:v>36586</c:v>
                </c:pt>
                <c:pt idx="505">
                  <c:v>36617</c:v>
                </c:pt>
                <c:pt idx="506">
                  <c:v>36647</c:v>
                </c:pt>
                <c:pt idx="507">
                  <c:v>36678</c:v>
                </c:pt>
                <c:pt idx="508">
                  <c:v>36708</c:v>
                </c:pt>
                <c:pt idx="509">
                  <c:v>36739</c:v>
                </c:pt>
                <c:pt idx="510">
                  <c:v>36770</c:v>
                </c:pt>
                <c:pt idx="511">
                  <c:v>36800</c:v>
                </c:pt>
                <c:pt idx="512">
                  <c:v>36831</c:v>
                </c:pt>
                <c:pt idx="513">
                  <c:v>36861</c:v>
                </c:pt>
                <c:pt idx="514">
                  <c:v>36892</c:v>
                </c:pt>
                <c:pt idx="515">
                  <c:v>36923</c:v>
                </c:pt>
                <c:pt idx="516">
                  <c:v>36951</c:v>
                </c:pt>
                <c:pt idx="517">
                  <c:v>36982</c:v>
                </c:pt>
                <c:pt idx="518">
                  <c:v>37012</c:v>
                </c:pt>
                <c:pt idx="519">
                  <c:v>37043</c:v>
                </c:pt>
                <c:pt idx="520">
                  <c:v>37073</c:v>
                </c:pt>
                <c:pt idx="521">
                  <c:v>37104</c:v>
                </c:pt>
                <c:pt idx="522">
                  <c:v>37135</c:v>
                </c:pt>
                <c:pt idx="523">
                  <c:v>37165</c:v>
                </c:pt>
                <c:pt idx="524">
                  <c:v>37196</c:v>
                </c:pt>
                <c:pt idx="525">
                  <c:v>37226</c:v>
                </c:pt>
                <c:pt idx="526">
                  <c:v>37257</c:v>
                </c:pt>
                <c:pt idx="527">
                  <c:v>37288</c:v>
                </c:pt>
                <c:pt idx="528">
                  <c:v>37316</c:v>
                </c:pt>
                <c:pt idx="529">
                  <c:v>37347</c:v>
                </c:pt>
                <c:pt idx="530">
                  <c:v>37377</c:v>
                </c:pt>
                <c:pt idx="531">
                  <c:v>37408</c:v>
                </c:pt>
                <c:pt idx="532">
                  <c:v>37438</c:v>
                </c:pt>
                <c:pt idx="533">
                  <c:v>37469</c:v>
                </c:pt>
                <c:pt idx="534">
                  <c:v>37500</c:v>
                </c:pt>
                <c:pt idx="535">
                  <c:v>37530</c:v>
                </c:pt>
                <c:pt idx="536">
                  <c:v>37561</c:v>
                </c:pt>
                <c:pt idx="537">
                  <c:v>37591</c:v>
                </c:pt>
                <c:pt idx="538">
                  <c:v>37622</c:v>
                </c:pt>
                <c:pt idx="539">
                  <c:v>37653</c:v>
                </c:pt>
                <c:pt idx="540">
                  <c:v>37681</c:v>
                </c:pt>
                <c:pt idx="541">
                  <c:v>37712</c:v>
                </c:pt>
                <c:pt idx="542">
                  <c:v>37742</c:v>
                </c:pt>
                <c:pt idx="543">
                  <c:v>37773</c:v>
                </c:pt>
                <c:pt idx="544">
                  <c:v>37803</c:v>
                </c:pt>
                <c:pt idx="545">
                  <c:v>37834</c:v>
                </c:pt>
                <c:pt idx="546">
                  <c:v>37865</c:v>
                </c:pt>
                <c:pt idx="547">
                  <c:v>37895</c:v>
                </c:pt>
                <c:pt idx="548">
                  <c:v>37926</c:v>
                </c:pt>
                <c:pt idx="549">
                  <c:v>37956</c:v>
                </c:pt>
                <c:pt idx="550">
                  <c:v>37987</c:v>
                </c:pt>
                <c:pt idx="551">
                  <c:v>38018</c:v>
                </c:pt>
                <c:pt idx="552">
                  <c:v>38047</c:v>
                </c:pt>
                <c:pt idx="553">
                  <c:v>38078</c:v>
                </c:pt>
                <c:pt idx="554">
                  <c:v>38108</c:v>
                </c:pt>
                <c:pt idx="555">
                  <c:v>38139</c:v>
                </c:pt>
                <c:pt idx="556">
                  <c:v>38169</c:v>
                </c:pt>
                <c:pt idx="557">
                  <c:v>38200</c:v>
                </c:pt>
                <c:pt idx="558">
                  <c:v>38231</c:v>
                </c:pt>
                <c:pt idx="559">
                  <c:v>38261</c:v>
                </c:pt>
                <c:pt idx="560">
                  <c:v>38292</c:v>
                </c:pt>
                <c:pt idx="561">
                  <c:v>38322</c:v>
                </c:pt>
                <c:pt idx="562">
                  <c:v>38353</c:v>
                </c:pt>
                <c:pt idx="563">
                  <c:v>38384</c:v>
                </c:pt>
                <c:pt idx="564">
                  <c:v>38412</c:v>
                </c:pt>
                <c:pt idx="565">
                  <c:v>38443</c:v>
                </c:pt>
                <c:pt idx="566">
                  <c:v>38473</c:v>
                </c:pt>
                <c:pt idx="567">
                  <c:v>38504</c:v>
                </c:pt>
                <c:pt idx="568">
                  <c:v>38534</c:v>
                </c:pt>
                <c:pt idx="569">
                  <c:v>38565</c:v>
                </c:pt>
                <c:pt idx="570">
                  <c:v>38596</c:v>
                </c:pt>
                <c:pt idx="571">
                  <c:v>38626</c:v>
                </c:pt>
                <c:pt idx="572">
                  <c:v>38657</c:v>
                </c:pt>
                <c:pt idx="573">
                  <c:v>38687</c:v>
                </c:pt>
                <c:pt idx="574">
                  <c:v>38718</c:v>
                </c:pt>
                <c:pt idx="575">
                  <c:v>38749</c:v>
                </c:pt>
                <c:pt idx="576">
                  <c:v>38777</c:v>
                </c:pt>
                <c:pt idx="577">
                  <c:v>38808</c:v>
                </c:pt>
                <c:pt idx="578">
                  <c:v>38838</c:v>
                </c:pt>
                <c:pt idx="579">
                  <c:v>38869</c:v>
                </c:pt>
                <c:pt idx="580">
                  <c:v>38899</c:v>
                </c:pt>
                <c:pt idx="581">
                  <c:v>38930</c:v>
                </c:pt>
                <c:pt idx="582">
                  <c:v>38961</c:v>
                </c:pt>
                <c:pt idx="583">
                  <c:v>38991</c:v>
                </c:pt>
                <c:pt idx="584">
                  <c:v>39022</c:v>
                </c:pt>
                <c:pt idx="585">
                  <c:v>39052</c:v>
                </c:pt>
                <c:pt idx="586">
                  <c:v>39083</c:v>
                </c:pt>
                <c:pt idx="587">
                  <c:v>39114</c:v>
                </c:pt>
                <c:pt idx="588">
                  <c:v>39142</c:v>
                </c:pt>
                <c:pt idx="589">
                  <c:v>39173</c:v>
                </c:pt>
                <c:pt idx="590">
                  <c:v>39203</c:v>
                </c:pt>
                <c:pt idx="591">
                  <c:v>39234</c:v>
                </c:pt>
                <c:pt idx="592">
                  <c:v>39264</c:v>
                </c:pt>
                <c:pt idx="593">
                  <c:v>39295</c:v>
                </c:pt>
                <c:pt idx="594">
                  <c:v>39326</c:v>
                </c:pt>
                <c:pt idx="595">
                  <c:v>39356</c:v>
                </c:pt>
                <c:pt idx="596">
                  <c:v>39387</c:v>
                </c:pt>
                <c:pt idx="597">
                  <c:v>39417</c:v>
                </c:pt>
                <c:pt idx="598">
                  <c:v>39448</c:v>
                </c:pt>
                <c:pt idx="599">
                  <c:v>39479</c:v>
                </c:pt>
                <c:pt idx="600">
                  <c:v>39508</c:v>
                </c:pt>
                <c:pt idx="601">
                  <c:v>39539</c:v>
                </c:pt>
                <c:pt idx="602">
                  <c:v>39569</c:v>
                </c:pt>
                <c:pt idx="603">
                  <c:v>39600</c:v>
                </c:pt>
                <c:pt idx="604">
                  <c:v>39630</c:v>
                </c:pt>
                <c:pt idx="605">
                  <c:v>39661</c:v>
                </c:pt>
                <c:pt idx="606">
                  <c:v>39692</c:v>
                </c:pt>
                <c:pt idx="607">
                  <c:v>39722</c:v>
                </c:pt>
                <c:pt idx="608">
                  <c:v>39753</c:v>
                </c:pt>
                <c:pt idx="609">
                  <c:v>39783</c:v>
                </c:pt>
                <c:pt idx="610">
                  <c:v>39814</c:v>
                </c:pt>
                <c:pt idx="611">
                  <c:v>39845</c:v>
                </c:pt>
                <c:pt idx="612">
                  <c:v>39873</c:v>
                </c:pt>
                <c:pt idx="613">
                  <c:v>39904</c:v>
                </c:pt>
                <c:pt idx="614">
                  <c:v>39934</c:v>
                </c:pt>
                <c:pt idx="615">
                  <c:v>39965</c:v>
                </c:pt>
                <c:pt idx="616">
                  <c:v>39995</c:v>
                </c:pt>
                <c:pt idx="617">
                  <c:v>40026</c:v>
                </c:pt>
                <c:pt idx="618">
                  <c:v>40057</c:v>
                </c:pt>
                <c:pt idx="619">
                  <c:v>40087</c:v>
                </c:pt>
                <c:pt idx="620">
                  <c:v>40118</c:v>
                </c:pt>
                <c:pt idx="621">
                  <c:v>40148</c:v>
                </c:pt>
                <c:pt idx="622">
                  <c:v>40179</c:v>
                </c:pt>
                <c:pt idx="623">
                  <c:v>40210</c:v>
                </c:pt>
                <c:pt idx="624">
                  <c:v>40238</c:v>
                </c:pt>
                <c:pt idx="625">
                  <c:v>40269</c:v>
                </c:pt>
                <c:pt idx="626">
                  <c:v>40299</c:v>
                </c:pt>
                <c:pt idx="627">
                  <c:v>40330</c:v>
                </c:pt>
                <c:pt idx="628">
                  <c:v>40360</c:v>
                </c:pt>
                <c:pt idx="629">
                  <c:v>40391</c:v>
                </c:pt>
                <c:pt idx="630">
                  <c:v>40422</c:v>
                </c:pt>
                <c:pt idx="631">
                  <c:v>40452</c:v>
                </c:pt>
                <c:pt idx="632">
                  <c:v>40483</c:v>
                </c:pt>
                <c:pt idx="633">
                  <c:v>40513</c:v>
                </c:pt>
                <c:pt idx="634">
                  <c:v>40544</c:v>
                </c:pt>
                <c:pt idx="635">
                  <c:v>40575</c:v>
                </c:pt>
                <c:pt idx="636">
                  <c:v>40603</c:v>
                </c:pt>
                <c:pt idx="637">
                  <c:v>40634</c:v>
                </c:pt>
                <c:pt idx="638">
                  <c:v>40664</c:v>
                </c:pt>
                <c:pt idx="639">
                  <c:v>40695</c:v>
                </c:pt>
                <c:pt idx="640">
                  <c:v>40725</c:v>
                </c:pt>
                <c:pt idx="641">
                  <c:v>40756</c:v>
                </c:pt>
                <c:pt idx="642">
                  <c:v>40787</c:v>
                </c:pt>
                <c:pt idx="643">
                  <c:v>40817</c:v>
                </c:pt>
                <c:pt idx="644">
                  <c:v>40848</c:v>
                </c:pt>
                <c:pt idx="645">
                  <c:v>40878</c:v>
                </c:pt>
                <c:pt idx="646">
                  <c:v>40909</c:v>
                </c:pt>
                <c:pt idx="647">
                  <c:v>40940</c:v>
                </c:pt>
                <c:pt idx="648">
                  <c:v>40969</c:v>
                </c:pt>
                <c:pt idx="649">
                  <c:v>41000</c:v>
                </c:pt>
                <c:pt idx="650">
                  <c:v>41030</c:v>
                </c:pt>
                <c:pt idx="651">
                  <c:v>41061</c:v>
                </c:pt>
                <c:pt idx="652">
                  <c:v>41091</c:v>
                </c:pt>
                <c:pt idx="653">
                  <c:v>41122</c:v>
                </c:pt>
                <c:pt idx="654">
                  <c:v>41153</c:v>
                </c:pt>
                <c:pt idx="655">
                  <c:v>41183</c:v>
                </c:pt>
                <c:pt idx="656">
                  <c:v>41214</c:v>
                </c:pt>
                <c:pt idx="657">
                  <c:v>41244</c:v>
                </c:pt>
                <c:pt idx="658">
                  <c:v>41275</c:v>
                </c:pt>
                <c:pt idx="659">
                  <c:v>41306</c:v>
                </c:pt>
                <c:pt idx="660">
                  <c:v>41334</c:v>
                </c:pt>
                <c:pt idx="661">
                  <c:v>41365</c:v>
                </c:pt>
                <c:pt idx="662">
                  <c:v>41395</c:v>
                </c:pt>
                <c:pt idx="663">
                  <c:v>41426</c:v>
                </c:pt>
                <c:pt idx="664">
                  <c:v>41456</c:v>
                </c:pt>
                <c:pt idx="665">
                  <c:v>41487</c:v>
                </c:pt>
                <c:pt idx="666">
                  <c:v>41518</c:v>
                </c:pt>
                <c:pt idx="667">
                  <c:v>41548</c:v>
                </c:pt>
                <c:pt idx="668">
                  <c:v>41579</c:v>
                </c:pt>
                <c:pt idx="669">
                  <c:v>41609</c:v>
                </c:pt>
                <c:pt idx="670">
                  <c:v>41640</c:v>
                </c:pt>
                <c:pt idx="671">
                  <c:v>41671</c:v>
                </c:pt>
                <c:pt idx="672">
                  <c:v>41699</c:v>
                </c:pt>
                <c:pt idx="673">
                  <c:v>41730</c:v>
                </c:pt>
                <c:pt idx="674">
                  <c:v>41760</c:v>
                </c:pt>
                <c:pt idx="675">
                  <c:v>41791</c:v>
                </c:pt>
                <c:pt idx="676">
                  <c:v>41821</c:v>
                </c:pt>
                <c:pt idx="677">
                  <c:v>41852</c:v>
                </c:pt>
                <c:pt idx="678">
                  <c:v>41883</c:v>
                </c:pt>
                <c:pt idx="679">
                  <c:v>41913</c:v>
                </c:pt>
                <c:pt idx="680">
                  <c:v>41944</c:v>
                </c:pt>
                <c:pt idx="681">
                  <c:v>41974</c:v>
                </c:pt>
                <c:pt idx="682">
                  <c:v>42005</c:v>
                </c:pt>
                <c:pt idx="683">
                  <c:v>42036</c:v>
                </c:pt>
                <c:pt idx="684">
                  <c:v>42064</c:v>
                </c:pt>
                <c:pt idx="685">
                  <c:v>42095</c:v>
                </c:pt>
                <c:pt idx="686">
                  <c:v>42125</c:v>
                </c:pt>
                <c:pt idx="687">
                  <c:v>42156</c:v>
                </c:pt>
                <c:pt idx="688">
                  <c:v>42186</c:v>
                </c:pt>
                <c:pt idx="689">
                  <c:v>42217</c:v>
                </c:pt>
                <c:pt idx="690">
                  <c:v>42248</c:v>
                </c:pt>
                <c:pt idx="691">
                  <c:v>42278</c:v>
                </c:pt>
                <c:pt idx="692">
                  <c:v>42309</c:v>
                </c:pt>
                <c:pt idx="693">
                  <c:v>42339</c:v>
                </c:pt>
                <c:pt idx="694">
                  <c:v>42370</c:v>
                </c:pt>
                <c:pt idx="695">
                  <c:v>42401</c:v>
                </c:pt>
                <c:pt idx="696">
                  <c:v>42430</c:v>
                </c:pt>
                <c:pt idx="697">
                  <c:v>42461</c:v>
                </c:pt>
                <c:pt idx="698">
                  <c:v>42491</c:v>
                </c:pt>
                <c:pt idx="699">
                  <c:v>42522</c:v>
                </c:pt>
                <c:pt idx="700">
                  <c:v>42552</c:v>
                </c:pt>
                <c:pt idx="701">
                  <c:v>42583</c:v>
                </c:pt>
                <c:pt idx="702">
                  <c:v>42614</c:v>
                </c:pt>
                <c:pt idx="703">
                  <c:v>42644</c:v>
                </c:pt>
                <c:pt idx="704">
                  <c:v>42675</c:v>
                </c:pt>
                <c:pt idx="705">
                  <c:v>42705</c:v>
                </c:pt>
                <c:pt idx="706">
                  <c:v>42736</c:v>
                </c:pt>
                <c:pt idx="707">
                  <c:v>42767</c:v>
                </c:pt>
                <c:pt idx="708">
                  <c:v>42795</c:v>
                </c:pt>
                <c:pt idx="709">
                  <c:v>42826</c:v>
                </c:pt>
                <c:pt idx="710">
                  <c:v>42856</c:v>
                </c:pt>
                <c:pt idx="711">
                  <c:v>42887</c:v>
                </c:pt>
                <c:pt idx="712">
                  <c:v>42917</c:v>
                </c:pt>
                <c:pt idx="713">
                  <c:v>42948</c:v>
                </c:pt>
                <c:pt idx="714">
                  <c:v>42979</c:v>
                </c:pt>
                <c:pt idx="715">
                  <c:v>43009</c:v>
                </c:pt>
                <c:pt idx="716">
                  <c:v>43040</c:v>
                </c:pt>
                <c:pt idx="717">
                  <c:v>43070</c:v>
                </c:pt>
                <c:pt idx="718">
                  <c:v>43101</c:v>
                </c:pt>
                <c:pt idx="719">
                  <c:v>43132</c:v>
                </c:pt>
                <c:pt idx="720">
                  <c:v>43160</c:v>
                </c:pt>
                <c:pt idx="721">
                  <c:v>43191</c:v>
                </c:pt>
                <c:pt idx="722">
                  <c:v>43221</c:v>
                </c:pt>
                <c:pt idx="723">
                  <c:v>43252</c:v>
                </c:pt>
                <c:pt idx="724">
                  <c:v>43282</c:v>
                </c:pt>
                <c:pt idx="725">
                  <c:v>43313</c:v>
                </c:pt>
                <c:pt idx="726">
                  <c:v>43344</c:v>
                </c:pt>
                <c:pt idx="727">
                  <c:v>43374</c:v>
                </c:pt>
                <c:pt idx="728">
                  <c:v>43405</c:v>
                </c:pt>
                <c:pt idx="729">
                  <c:v>43435</c:v>
                </c:pt>
                <c:pt idx="730">
                  <c:v>43466</c:v>
                </c:pt>
                <c:pt idx="731">
                  <c:v>43497</c:v>
                </c:pt>
                <c:pt idx="732">
                  <c:v>43525</c:v>
                </c:pt>
                <c:pt idx="733">
                  <c:v>43556</c:v>
                </c:pt>
                <c:pt idx="734">
                  <c:v>43586</c:v>
                </c:pt>
                <c:pt idx="735">
                  <c:v>43617</c:v>
                </c:pt>
                <c:pt idx="736">
                  <c:v>43647</c:v>
                </c:pt>
                <c:pt idx="737">
                  <c:v>43678</c:v>
                </c:pt>
                <c:pt idx="738">
                  <c:v>43709</c:v>
                </c:pt>
                <c:pt idx="739">
                  <c:v>43739</c:v>
                </c:pt>
                <c:pt idx="740">
                  <c:v>43770</c:v>
                </c:pt>
                <c:pt idx="741">
                  <c:v>43800</c:v>
                </c:pt>
                <c:pt idx="742">
                  <c:v>43831</c:v>
                </c:pt>
                <c:pt idx="743">
                  <c:v>43862</c:v>
                </c:pt>
                <c:pt idx="744">
                  <c:v>43891</c:v>
                </c:pt>
                <c:pt idx="745">
                  <c:v>43922</c:v>
                </c:pt>
                <c:pt idx="746">
                  <c:v>43952</c:v>
                </c:pt>
                <c:pt idx="747">
                  <c:v>43983</c:v>
                </c:pt>
                <c:pt idx="748">
                  <c:v>44013</c:v>
                </c:pt>
                <c:pt idx="749">
                  <c:v>44044</c:v>
                </c:pt>
                <c:pt idx="750">
                  <c:v>44075</c:v>
                </c:pt>
                <c:pt idx="751">
                  <c:v>44105</c:v>
                </c:pt>
                <c:pt idx="752">
                  <c:v>44136</c:v>
                </c:pt>
                <c:pt idx="753">
                  <c:v>44166</c:v>
                </c:pt>
                <c:pt idx="754">
                  <c:v>44197</c:v>
                </c:pt>
                <c:pt idx="755">
                  <c:v>44228</c:v>
                </c:pt>
                <c:pt idx="756">
                  <c:v>44256</c:v>
                </c:pt>
                <c:pt idx="757">
                  <c:v>44287</c:v>
                </c:pt>
                <c:pt idx="758">
                  <c:v>44317</c:v>
                </c:pt>
                <c:pt idx="759">
                  <c:v>44348</c:v>
                </c:pt>
                <c:pt idx="760">
                  <c:v>44378</c:v>
                </c:pt>
                <c:pt idx="761">
                  <c:v>44409</c:v>
                </c:pt>
                <c:pt idx="762">
                  <c:v>44440</c:v>
                </c:pt>
                <c:pt idx="763">
                  <c:v>44470</c:v>
                </c:pt>
                <c:pt idx="764">
                  <c:v>44501</c:v>
                </c:pt>
                <c:pt idx="765">
                  <c:v>44531</c:v>
                </c:pt>
                <c:pt idx="766">
                  <c:v>44562</c:v>
                </c:pt>
                <c:pt idx="767">
                  <c:v>44593</c:v>
                </c:pt>
                <c:pt idx="768">
                  <c:v>44621</c:v>
                </c:pt>
                <c:pt idx="769">
                  <c:v>44652</c:v>
                </c:pt>
                <c:pt idx="770">
                  <c:v>44682</c:v>
                </c:pt>
                <c:pt idx="771">
                  <c:v>44713</c:v>
                </c:pt>
                <c:pt idx="772">
                  <c:v>44743</c:v>
                </c:pt>
                <c:pt idx="773">
                  <c:v>44774</c:v>
                </c:pt>
              </c:numCache>
            </c:numRef>
          </c:cat>
          <c:val>
            <c:numRef>
              <c:f>co2_chart!$L$54:$L$827</c:f>
              <c:numCache>
                <c:formatCode>General</c:formatCode>
                <c:ptCount val="774"/>
                <c:pt idx="0">
                  <c:v>314.43</c:v>
                </c:pt>
                <c:pt idx="1">
                  <c:v>315.16000000000003</c:v>
                </c:pt>
                <c:pt idx="2">
                  <c:v>314.70999999999998</c:v>
                </c:pt>
                <c:pt idx="3">
                  <c:v>315.14</c:v>
                </c:pt>
                <c:pt idx="4">
                  <c:v>315.18</c:v>
                </c:pt>
                <c:pt idx="5">
                  <c:v>316.18</c:v>
                </c:pt>
                <c:pt idx="6">
                  <c:v>316.08</c:v>
                </c:pt>
                <c:pt idx="7">
                  <c:v>315.41000000000003</c:v>
                </c:pt>
                <c:pt idx="8">
                  <c:v>315.2</c:v>
                </c:pt>
                <c:pt idx="9">
                  <c:v>315.43</c:v>
                </c:pt>
                <c:pt idx="10">
                  <c:v>315.55</c:v>
                </c:pt>
                <c:pt idx="11">
                  <c:v>315.86</c:v>
                </c:pt>
                <c:pt idx="12">
                  <c:v>315.38</c:v>
                </c:pt>
                <c:pt idx="13">
                  <c:v>315.41000000000003</c:v>
                </c:pt>
                <c:pt idx="14">
                  <c:v>315.49</c:v>
                </c:pt>
                <c:pt idx="15">
                  <c:v>316.02999999999997</c:v>
                </c:pt>
                <c:pt idx="16">
                  <c:v>315.86</c:v>
                </c:pt>
                <c:pt idx="17">
                  <c:v>316.06</c:v>
                </c:pt>
                <c:pt idx="18">
                  <c:v>316.73</c:v>
                </c:pt>
                <c:pt idx="19">
                  <c:v>316.33</c:v>
                </c:pt>
                <c:pt idx="20">
                  <c:v>316.68</c:v>
                </c:pt>
                <c:pt idx="21">
                  <c:v>316.35000000000002</c:v>
                </c:pt>
                <c:pt idx="22">
                  <c:v>316.39999999999998</c:v>
                </c:pt>
                <c:pt idx="23">
                  <c:v>316.36</c:v>
                </c:pt>
                <c:pt idx="24">
                  <c:v>316.27999999999997</c:v>
                </c:pt>
                <c:pt idx="25">
                  <c:v>316.7</c:v>
                </c:pt>
                <c:pt idx="26">
                  <c:v>317.22000000000003</c:v>
                </c:pt>
                <c:pt idx="27">
                  <c:v>317.47000000000003</c:v>
                </c:pt>
                <c:pt idx="28">
                  <c:v>317.52</c:v>
                </c:pt>
                <c:pt idx="29">
                  <c:v>317.19</c:v>
                </c:pt>
                <c:pt idx="30">
                  <c:v>317.08</c:v>
                </c:pt>
                <c:pt idx="31">
                  <c:v>316.83</c:v>
                </c:pt>
                <c:pt idx="32">
                  <c:v>316.88</c:v>
                </c:pt>
                <c:pt idx="33">
                  <c:v>316.95999999999998</c:v>
                </c:pt>
                <c:pt idx="34">
                  <c:v>316.86</c:v>
                </c:pt>
                <c:pt idx="35">
                  <c:v>317.08</c:v>
                </c:pt>
                <c:pt idx="36">
                  <c:v>317.26</c:v>
                </c:pt>
                <c:pt idx="37">
                  <c:v>317.16000000000003</c:v>
                </c:pt>
                <c:pt idx="38">
                  <c:v>317.76</c:v>
                </c:pt>
                <c:pt idx="39">
                  <c:v>317.63</c:v>
                </c:pt>
                <c:pt idx="40">
                  <c:v>317.88</c:v>
                </c:pt>
                <c:pt idx="41">
                  <c:v>318.06</c:v>
                </c:pt>
                <c:pt idx="42">
                  <c:v>317.89999999999998</c:v>
                </c:pt>
                <c:pt idx="43">
                  <c:v>318.32</c:v>
                </c:pt>
                <c:pt idx="44">
                  <c:v>317.99</c:v>
                </c:pt>
                <c:pt idx="45">
                  <c:v>317.79000000000002</c:v>
                </c:pt>
                <c:pt idx="46">
                  <c:v>317.91000000000003</c:v>
                </c:pt>
                <c:pt idx="47">
                  <c:v>317.92</c:v>
                </c:pt>
                <c:pt idx="48">
                  <c:v>318.39</c:v>
                </c:pt>
                <c:pt idx="49">
                  <c:v>318.24</c:v>
                </c:pt>
                <c:pt idx="50">
                  <c:v>318.18</c:v>
                </c:pt>
                <c:pt idx="51">
                  <c:v>318.47000000000003</c:v>
                </c:pt>
                <c:pt idx="52">
                  <c:v>318.92</c:v>
                </c:pt>
                <c:pt idx="53">
                  <c:v>318.68</c:v>
                </c:pt>
                <c:pt idx="54">
                  <c:v>319.17</c:v>
                </c:pt>
                <c:pt idx="55">
                  <c:v>318.45</c:v>
                </c:pt>
                <c:pt idx="56">
                  <c:v>318.58</c:v>
                </c:pt>
                <c:pt idx="57">
                  <c:v>318.47000000000003</c:v>
                </c:pt>
                <c:pt idx="58">
                  <c:v>318.7</c:v>
                </c:pt>
                <c:pt idx="59">
                  <c:v>318.44</c:v>
                </c:pt>
                <c:pt idx="60">
                  <c:v>318.57</c:v>
                </c:pt>
                <c:pt idx="61">
                  <c:v>319.05</c:v>
                </c:pt>
                <c:pt idx="62">
                  <c:v>319.39999999999998</c:v>
                </c:pt>
                <c:pt idx="63">
                  <c:v>319.32</c:v>
                </c:pt>
                <c:pt idx="64">
                  <c:v>319.05</c:v>
                </c:pt>
                <c:pt idx="65">
                  <c:v>319.05</c:v>
                </c:pt>
                <c:pt idx="66">
                  <c:v>319.14</c:v>
                </c:pt>
                <c:pt idx="67">
                  <c:v>319.02</c:v>
                </c:pt>
                <c:pt idx="68">
                  <c:v>318.97000000000003</c:v>
                </c:pt>
                <c:pt idx="69">
                  <c:v>319.13</c:v>
                </c:pt>
                <c:pt idx="70">
                  <c:v>319.54000000000002</c:v>
                </c:pt>
                <c:pt idx="71">
                  <c:v>319.37</c:v>
                </c:pt>
                <c:pt idx="72">
                  <c:v>319.41000000000003</c:v>
                </c:pt>
                <c:pt idx="73">
                  <c:v>319.45</c:v>
                </c:pt>
                <c:pt idx="74">
                  <c:v>319.39999999999998</c:v>
                </c:pt>
                <c:pt idx="75">
                  <c:v>319.75</c:v>
                </c:pt>
                <c:pt idx="76">
                  <c:v>319.77</c:v>
                </c:pt>
                <c:pt idx="77">
                  <c:v>320</c:v>
                </c:pt>
                <c:pt idx="78">
                  <c:v>319.66000000000003</c:v>
                </c:pt>
                <c:pt idx="79">
                  <c:v>319.91000000000003</c:v>
                </c:pt>
                <c:pt idx="80">
                  <c:v>319.58</c:v>
                </c:pt>
                <c:pt idx="81">
                  <c:v>319.49</c:v>
                </c:pt>
                <c:pt idx="82">
                  <c:v>319.39999999999998</c:v>
                </c:pt>
                <c:pt idx="83">
                  <c:v>319.81</c:v>
                </c:pt>
                <c:pt idx="84">
                  <c:v>319.58999999999997</c:v>
                </c:pt>
                <c:pt idx="85">
                  <c:v>319.77999999999997</c:v>
                </c:pt>
                <c:pt idx="86">
                  <c:v>319.3</c:v>
                </c:pt>
                <c:pt idx="87">
                  <c:v>319.7</c:v>
                </c:pt>
                <c:pt idx="88">
                  <c:v>320.51</c:v>
                </c:pt>
                <c:pt idx="89">
                  <c:v>320.14999999999998</c:v>
                </c:pt>
                <c:pt idx="90">
                  <c:v>320.77</c:v>
                </c:pt>
                <c:pt idx="91">
                  <c:v>320.36</c:v>
                </c:pt>
                <c:pt idx="92">
                  <c:v>320.77999999999997</c:v>
                </c:pt>
                <c:pt idx="93">
                  <c:v>320.2</c:v>
                </c:pt>
                <c:pt idx="94">
                  <c:v>320.58999999999997</c:v>
                </c:pt>
                <c:pt idx="95">
                  <c:v>320.95999999999998</c:v>
                </c:pt>
                <c:pt idx="96">
                  <c:v>321.08</c:v>
                </c:pt>
                <c:pt idx="97">
                  <c:v>321.33999999999997</c:v>
                </c:pt>
                <c:pt idx="98">
                  <c:v>321.2</c:v>
                </c:pt>
                <c:pt idx="99">
                  <c:v>321.57</c:v>
                </c:pt>
                <c:pt idx="100">
                  <c:v>321.68</c:v>
                </c:pt>
                <c:pt idx="101">
                  <c:v>321.64999999999998</c:v>
                </c:pt>
                <c:pt idx="102">
                  <c:v>321.60000000000002</c:v>
                </c:pt>
                <c:pt idx="103">
                  <c:v>321.17</c:v>
                </c:pt>
                <c:pt idx="104">
                  <c:v>321.7</c:v>
                </c:pt>
                <c:pt idx="105">
                  <c:v>321.81</c:v>
                </c:pt>
                <c:pt idx="106">
                  <c:v>322.29000000000002</c:v>
                </c:pt>
                <c:pt idx="107">
                  <c:v>321.86</c:v>
                </c:pt>
                <c:pt idx="108">
                  <c:v>321.73</c:v>
                </c:pt>
                <c:pt idx="109">
                  <c:v>322.04000000000002</c:v>
                </c:pt>
                <c:pt idx="110">
                  <c:v>322.12</c:v>
                </c:pt>
                <c:pt idx="111">
                  <c:v>321.91000000000003</c:v>
                </c:pt>
                <c:pt idx="112">
                  <c:v>321.83999999999997</c:v>
                </c:pt>
                <c:pt idx="113">
                  <c:v>322.20999999999998</c:v>
                </c:pt>
                <c:pt idx="114">
                  <c:v>322.23</c:v>
                </c:pt>
                <c:pt idx="115">
                  <c:v>322.47000000000003</c:v>
                </c:pt>
                <c:pt idx="116">
                  <c:v>322.64999999999998</c:v>
                </c:pt>
                <c:pt idx="117">
                  <c:v>322.75</c:v>
                </c:pt>
                <c:pt idx="118">
                  <c:v>322.54000000000002</c:v>
                </c:pt>
                <c:pt idx="119">
                  <c:v>322.51</c:v>
                </c:pt>
                <c:pt idx="120">
                  <c:v>322.55</c:v>
                </c:pt>
                <c:pt idx="121">
                  <c:v>322.62</c:v>
                </c:pt>
                <c:pt idx="122">
                  <c:v>322.68</c:v>
                </c:pt>
                <c:pt idx="123">
                  <c:v>323.19</c:v>
                </c:pt>
                <c:pt idx="124">
                  <c:v>323.45999999999998</c:v>
                </c:pt>
                <c:pt idx="125">
                  <c:v>323.43</c:v>
                </c:pt>
                <c:pt idx="126">
                  <c:v>323.32</c:v>
                </c:pt>
                <c:pt idx="127">
                  <c:v>323.33</c:v>
                </c:pt>
                <c:pt idx="128">
                  <c:v>323.25</c:v>
                </c:pt>
                <c:pt idx="129">
                  <c:v>323.69</c:v>
                </c:pt>
                <c:pt idx="130">
                  <c:v>323.97000000000003</c:v>
                </c:pt>
                <c:pt idx="131">
                  <c:v>323.77</c:v>
                </c:pt>
                <c:pt idx="132">
                  <c:v>324.31</c:v>
                </c:pt>
                <c:pt idx="133">
                  <c:v>324.27</c:v>
                </c:pt>
                <c:pt idx="134">
                  <c:v>324.48</c:v>
                </c:pt>
                <c:pt idx="135">
                  <c:v>324.51</c:v>
                </c:pt>
                <c:pt idx="136">
                  <c:v>325.17</c:v>
                </c:pt>
                <c:pt idx="137">
                  <c:v>324.97000000000003</c:v>
                </c:pt>
                <c:pt idx="138">
                  <c:v>325.37</c:v>
                </c:pt>
                <c:pt idx="139">
                  <c:v>324.88</c:v>
                </c:pt>
                <c:pt idx="140">
                  <c:v>324.79000000000002</c:v>
                </c:pt>
                <c:pt idx="141">
                  <c:v>324.91000000000003</c:v>
                </c:pt>
                <c:pt idx="142">
                  <c:v>325.02999999999997</c:v>
                </c:pt>
                <c:pt idx="143">
                  <c:v>325.33999999999997</c:v>
                </c:pt>
                <c:pt idx="144">
                  <c:v>325.61</c:v>
                </c:pt>
                <c:pt idx="145">
                  <c:v>325.74</c:v>
                </c:pt>
                <c:pt idx="146">
                  <c:v>325.16000000000003</c:v>
                </c:pt>
                <c:pt idx="147">
                  <c:v>325.45999999999998</c:v>
                </c:pt>
                <c:pt idx="148">
                  <c:v>325.63</c:v>
                </c:pt>
                <c:pt idx="149">
                  <c:v>325.99</c:v>
                </c:pt>
                <c:pt idx="150">
                  <c:v>326.10000000000002</c:v>
                </c:pt>
                <c:pt idx="151">
                  <c:v>326.18</c:v>
                </c:pt>
                <c:pt idx="152">
                  <c:v>325.95</c:v>
                </c:pt>
                <c:pt idx="153">
                  <c:v>325.93</c:v>
                </c:pt>
                <c:pt idx="154">
                  <c:v>326.14</c:v>
                </c:pt>
                <c:pt idx="155">
                  <c:v>326.02999999999997</c:v>
                </c:pt>
                <c:pt idx="156">
                  <c:v>325.85000000000002</c:v>
                </c:pt>
                <c:pt idx="157">
                  <c:v>325.38</c:v>
                </c:pt>
                <c:pt idx="158">
                  <c:v>326</c:v>
                </c:pt>
                <c:pt idx="159">
                  <c:v>326.36</c:v>
                </c:pt>
                <c:pt idx="160">
                  <c:v>326.64999999999998</c:v>
                </c:pt>
                <c:pt idx="161">
                  <c:v>326.74</c:v>
                </c:pt>
                <c:pt idx="162">
                  <c:v>326.37</c:v>
                </c:pt>
                <c:pt idx="163">
                  <c:v>326.69</c:v>
                </c:pt>
                <c:pt idx="164">
                  <c:v>326.75</c:v>
                </c:pt>
                <c:pt idx="165">
                  <c:v>326.82</c:v>
                </c:pt>
                <c:pt idx="166">
                  <c:v>326.73</c:v>
                </c:pt>
                <c:pt idx="167">
                  <c:v>326.98</c:v>
                </c:pt>
                <c:pt idx="168">
                  <c:v>326.39</c:v>
                </c:pt>
                <c:pt idx="169">
                  <c:v>327.29000000000002</c:v>
                </c:pt>
                <c:pt idx="170">
                  <c:v>327.14</c:v>
                </c:pt>
                <c:pt idx="171">
                  <c:v>326.88</c:v>
                </c:pt>
                <c:pt idx="172">
                  <c:v>327.36</c:v>
                </c:pt>
                <c:pt idx="173">
                  <c:v>327.67</c:v>
                </c:pt>
                <c:pt idx="174">
                  <c:v>327.87</c:v>
                </c:pt>
                <c:pt idx="175">
                  <c:v>328.33</c:v>
                </c:pt>
                <c:pt idx="176">
                  <c:v>328.45</c:v>
                </c:pt>
                <c:pt idx="177">
                  <c:v>328.36</c:v>
                </c:pt>
                <c:pt idx="178">
                  <c:v>328.51</c:v>
                </c:pt>
                <c:pt idx="179">
                  <c:v>328.91</c:v>
                </c:pt>
                <c:pt idx="180">
                  <c:v>328.96</c:v>
                </c:pt>
                <c:pt idx="181">
                  <c:v>329.08</c:v>
                </c:pt>
                <c:pt idx="182">
                  <c:v>329.54</c:v>
                </c:pt>
                <c:pt idx="183">
                  <c:v>329.84</c:v>
                </c:pt>
                <c:pt idx="184">
                  <c:v>330.15</c:v>
                </c:pt>
                <c:pt idx="185">
                  <c:v>330.63</c:v>
                </c:pt>
                <c:pt idx="186">
                  <c:v>330.55</c:v>
                </c:pt>
                <c:pt idx="187">
                  <c:v>330.32</c:v>
                </c:pt>
                <c:pt idx="188">
                  <c:v>330.13</c:v>
                </c:pt>
                <c:pt idx="189">
                  <c:v>329.45</c:v>
                </c:pt>
                <c:pt idx="190">
                  <c:v>329.32</c:v>
                </c:pt>
                <c:pt idx="191">
                  <c:v>330.05</c:v>
                </c:pt>
                <c:pt idx="192">
                  <c:v>330.14</c:v>
                </c:pt>
                <c:pt idx="193">
                  <c:v>330.22</c:v>
                </c:pt>
                <c:pt idx="194">
                  <c:v>330.22</c:v>
                </c:pt>
                <c:pt idx="195">
                  <c:v>329.79</c:v>
                </c:pt>
                <c:pt idx="196">
                  <c:v>330.21</c:v>
                </c:pt>
                <c:pt idx="197">
                  <c:v>330.54</c:v>
                </c:pt>
                <c:pt idx="198">
                  <c:v>330.44</c:v>
                </c:pt>
                <c:pt idx="199">
                  <c:v>330.53</c:v>
                </c:pt>
                <c:pt idx="200">
                  <c:v>330.5</c:v>
                </c:pt>
                <c:pt idx="201">
                  <c:v>330.54</c:v>
                </c:pt>
                <c:pt idx="202">
                  <c:v>330.84</c:v>
                </c:pt>
                <c:pt idx="203">
                  <c:v>330.85</c:v>
                </c:pt>
                <c:pt idx="204">
                  <c:v>330.37</c:v>
                </c:pt>
                <c:pt idx="205">
                  <c:v>330.53</c:v>
                </c:pt>
                <c:pt idx="206">
                  <c:v>330.98</c:v>
                </c:pt>
                <c:pt idx="207">
                  <c:v>331.01</c:v>
                </c:pt>
                <c:pt idx="208">
                  <c:v>331.12</c:v>
                </c:pt>
                <c:pt idx="209">
                  <c:v>331.34</c:v>
                </c:pt>
                <c:pt idx="210">
                  <c:v>331.6</c:v>
                </c:pt>
                <c:pt idx="211">
                  <c:v>331.62</c:v>
                </c:pt>
                <c:pt idx="212">
                  <c:v>331.57</c:v>
                </c:pt>
                <c:pt idx="213">
                  <c:v>331.74</c:v>
                </c:pt>
                <c:pt idx="214">
                  <c:v>331.67</c:v>
                </c:pt>
                <c:pt idx="215">
                  <c:v>332.14</c:v>
                </c:pt>
                <c:pt idx="216">
                  <c:v>331.78</c:v>
                </c:pt>
                <c:pt idx="217">
                  <c:v>332.16</c:v>
                </c:pt>
                <c:pt idx="218">
                  <c:v>331.75</c:v>
                </c:pt>
                <c:pt idx="219">
                  <c:v>331.56</c:v>
                </c:pt>
                <c:pt idx="220">
                  <c:v>332.23</c:v>
                </c:pt>
                <c:pt idx="221">
                  <c:v>332.07</c:v>
                </c:pt>
                <c:pt idx="222">
                  <c:v>332.07</c:v>
                </c:pt>
                <c:pt idx="223">
                  <c:v>331.98</c:v>
                </c:pt>
                <c:pt idx="224">
                  <c:v>332.35</c:v>
                </c:pt>
                <c:pt idx="225">
                  <c:v>332.59</c:v>
                </c:pt>
                <c:pt idx="226">
                  <c:v>332.77</c:v>
                </c:pt>
                <c:pt idx="227">
                  <c:v>332.58</c:v>
                </c:pt>
                <c:pt idx="228">
                  <c:v>333.4</c:v>
                </c:pt>
                <c:pt idx="229">
                  <c:v>333.54</c:v>
                </c:pt>
                <c:pt idx="230">
                  <c:v>333.99</c:v>
                </c:pt>
                <c:pt idx="231">
                  <c:v>333.79</c:v>
                </c:pt>
                <c:pt idx="232">
                  <c:v>334.01</c:v>
                </c:pt>
                <c:pt idx="233">
                  <c:v>333.91</c:v>
                </c:pt>
                <c:pt idx="234">
                  <c:v>334.36</c:v>
                </c:pt>
                <c:pt idx="235">
                  <c:v>334.51</c:v>
                </c:pt>
                <c:pt idx="236">
                  <c:v>334.68</c:v>
                </c:pt>
                <c:pt idx="237">
                  <c:v>334.58</c:v>
                </c:pt>
                <c:pt idx="238">
                  <c:v>335.01</c:v>
                </c:pt>
                <c:pt idx="239">
                  <c:v>334.6</c:v>
                </c:pt>
                <c:pt idx="240">
                  <c:v>335</c:v>
                </c:pt>
                <c:pt idx="241">
                  <c:v>335.07</c:v>
                </c:pt>
                <c:pt idx="242">
                  <c:v>335.08</c:v>
                </c:pt>
                <c:pt idx="243">
                  <c:v>335.59</c:v>
                </c:pt>
                <c:pt idx="244">
                  <c:v>335.65</c:v>
                </c:pt>
                <c:pt idx="245">
                  <c:v>335.87</c:v>
                </c:pt>
                <c:pt idx="246">
                  <c:v>335.51</c:v>
                </c:pt>
                <c:pt idx="247">
                  <c:v>335.72</c:v>
                </c:pt>
                <c:pt idx="248">
                  <c:v>335.99</c:v>
                </c:pt>
                <c:pt idx="249">
                  <c:v>335.87</c:v>
                </c:pt>
                <c:pt idx="250">
                  <c:v>336.22</c:v>
                </c:pt>
                <c:pt idx="251">
                  <c:v>336</c:v>
                </c:pt>
                <c:pt idx="252">
                  <c:v>336.56</c:v>
                </c:pt>
                <c:pt idx="253">
                  <c:v>336.11</c:v>
                </c:pt>
                <c:pt idx="254">
                  <c:v>336.24</c:v>
                </c:pt>
                <c:pt idx="255">
                  <c:v>336.83</c:v>
                </c:pt>
                <c:pt idx="256">
                  <c:v>336.69</c:v>
                </c:pt>
                <c:pt idx="257">
                  <c:v>337.2</c:v>
                </c:pt>
                <c:pt idx="258">
                  <c:v>337.19</c:v>
                </c:pt>
                <c:pt idx="259">
                  <c:v>337.57</c:v>
                </c:pt>
                <c:pt idx="260">
                  <c:v>337.59</c:v>
                </c:pt>
                <c:pt idx="261">
                  <c:v>337.83</c:v>
                </c:pt>
                <c:pt idx="262">
                  <c:v>338.13</c:v>
                </c:pt>
                <c:pt idx="263">
                  <c:v>337.85</c:v>
                </c:pt>
                <c:pt idx="264">
                  <c:v>338.51</c:v>
                </c:pt>
                <c:pt idx="265">
                  <c:v>338.31</c:v>
                </c:pt>
                <c:pt idx="266">
                  <c:v>338.4</c:v>
                </c:pt>
                <c:pt idx="267">
                  <c:v>338.85</c:v>
                </c:pt>
                <c:pt idx="268">
                  <c:v>338.56</c:v>
                </c:pt>
                <c:pt idx="269">
                  <c:v>339.07</c:v>
                </c:pt>
                <c:pt idx="270">
                  <c:v>339.38</c:v>
                </c:pt>
                <c:pt idx="271">
                  <c:v>339.4</c:v>
                </c:pt>
                <c:pt idx="272">
                  <c:v>339.46</c:v>
                </c:pt>
                <c:pt idx="273">
                  <c:v>339.26</c:v>
                </c:pt>
                <c:pt idx="274">
                  <c:v>339.42</c:v>
                </c:pt>
                <c:pt idx="275">
                  <c:v>339.98</c:v>
                </c:pt>
                <c:pt idx="276">
                  <c:v>340.08</c:v>
                </c:pt>
                <c:pt idx="277">
                  <c:v>339.98</c:v>
                </c:pt>
                <c:pt idx="278">
                  <c:v>339.97</c:v>
                </c:pt>
                <c:pt idx="279">
                  <c:v>340.06</c:v>
                </c:pt>
                <c:pt idx="280">
                  <c:v>339.92</c:v>
                </c:pt>
                <c:pt idx="281">
                  <c:v>339.87</c:v>
                </c:pt>
                <c:pt idx="282">
                  <c:v>340.17</c:v>
                </c:pt>
                <c:pt idx="283">
                  <c:v>340.39</c:v>
                </c:pt>
                <c:pt idx="284">
                  <c:v>340.75</c:v>
                </c:pt>
                <c:pt idx="285">
                  <c:v>340.85</c:v>
                </c:pt>
                <c:pt idx="286">
                  <c:v>341.09</c:v>
                </c:pt>
                <c:pt idx="287">
                  <c:v>341.16</c:v>
                </c:pt>
                <c:pt idx="288">
                  <c:v>341.17</c:v>
                </c:pt>
                <c:pt idx="289">
                  <c:v>341.32</c:v>
                </c:pt>
                <c:pt idx="290">
                  <c:v>341.67</c:v>
                </c:pt>
                <c:pt idx="291">
                  <c:v>341.43</c:v>
                </c:pt>
                <c:pt idx="292">
                  <c:v>341.61</c:v>
                </c:pt>
                <c:pt idx="293">
                  <c:v>341.64</c:v>
                </c:pt>
                <c:pt idx="294">
                  <c:v>341.56</c:v>
                </c:pt>
                <c:pt idx="295">
                  <c:v>341.77</c:v>
                </c:pt>
                <c:pt idx="296">
                  <c:v>341.59</c:v>
                </c:pt>
                <c:pt idx="297">
                  <c:v>341.71</c:v>
                </c:pt>
                <c:pt idx="298">
                  <c:v>341.75</c:v>
                </c:pt>
                <c:pt idx="299">
                  <c:v>342.25</c:v>
                </c:pt>
                <c:pt idx="300">
                  <c:v>341.85</c:v>
                </c:pt>
                <c:pt idx="301">
                  <c:v>342.76</c:v>
                </c:pt>
                <c:pt idx="302">
                  <c:v>342.97</c:v>
                </c:pt>
                <c:pt idx="303">
                  <c:v>343.3</c:v>
                </c:pt>
                <c:pt idx="304">
                  <c:v>343.56</c:v>
                </c:pt>
                <c:pt idx="305">
                  <c:v>343.89</c:v>
                </c:pt>
                <c:pt idx="306">
                  <c:v>343.59</c:v>
                </c:pt>
                <c:pt idx="307">
                  <c:v>343.86</c:v>
                </c:pt>
                <c:pt idx="308">
                  <c:v>343.92</c:v>
                </c:pt>
                <c:pt idx="309">
                  <c:v>344.12</c:v>
                </c:pt>
                <c:pt idx="310">
                  <c:v>344.32</c:v>
                </c:pt>
                <c:pt idx="311">
                  <c:v>344.39</c:v>
                </c:pt>
                <c:pt idx="312">
                  <c:v>344.26</c:v>
                </c:pt>
                <c:pt idx="313">
                  <c:v>344.75</c:v>
                </c:pt>
                <c:pt idx="314">
                  <c:v>344.59</c:v>
                </c:pt>
                <c:pt idx="315">
                  <c:v>344.73</c:v>
                </c:pt>
                <c:pt idx="316">
                  <c:v>345.02</c:v>
                </c:pt>
                <c:pt idx="317">
                  <c:v>345.12</c:v>
                </c:pt>
                <c:pt idx="318">
                  <c:v>344.76</c:v>
                </c:pt>
                <c:pt idx="319">
                  <c:v>345.19</c:v>
                </c:pt>
                <c:pt idx="320">
                  <c:v>345.41</c:v>
                </c:pt>
                <c:pt idx="321">
                  <c:v>345.88</c:v>
                </c:pt>
                <c:pt idx="322">
                  <c:v>345.59</c:v>
                </c:pt>
                <c:pt idx="323">
                  <c:v>345.92</c:v>
                </c:pt>
                <c:pt idx="324">
                  <c:v>346.56</c:v>
                </c:pt>
                <c:pt idx="325">
                  <c:v>346.08</c:v>
                </c:pt>
                <c:pt idx="326">
                  <c:v>346.12</c:v>
                </c:pt>
                <c:pt idx="327">
                  <c:v>346.23</c:v>
                </c:pt>
                <c:pt idx="328">
                  <c:v>346.08</c:v>
                </c:pt>
                <c:pt idx="329">
                  <c:v>346.57</c:v>
                </c:pt>
                <c:pt idx="330">
                  <c:v>346.59</c:v>
                </c:pt>
                <c:pt idx="331">
                  <c:v>346.6</c:v>
                </c:pt>
                <c:pt idx="332">
                  <c:v>346.82</c:v>
                </c:pt>
                <c:pt idx="333">
                  <c:v>347.04</c:v>
                </c:pt>
                <c:pt idx="334">
                  <c:v>346.82</c:v>
                </c:pt>
                <c:pt idx="335">
                  <c:v>346.98</c:v>
                </c:pt>
                <c:pt idx="336">
                  <c:v>346.93</c:v>
                </c:pt>
                <c:pt idx="337">
                  <c:v>347.29</c:v>
                </c:pt>
                <c:pt idx="338">
                  <c:v>347.41</c:v>
                </c:pt>
                <c:pt idx="339">
                  <c:v>347.61</c:v>
                </c:pt>
                <c:pt idx="340">
                  <c:v>347.43</c:v>
                </c:pt>
                <c:pt idx="341">
                  <c:v>347.51</c:v>
                </c:pt>
                <c:pt idx="342">
                  <c:v>348.62</c:v>
                </c:pt>
                <c:pt idx="343">
                  <c:v>348.04</c:v>
                </c:pt>
                <c:pt idx="344">
                  <c:v>348.28</c:v>
                </c:pt>
                <c:pt idx="345">
                  <c:v>348.36</c:v>
                </c:pt>
                <c:pt idx="346">
                  <c:v>348.66</c:v>
                </c:pt>
                <c:pt idx="347">
                  <c:v>348.24</c:v>
                </c:pt>
                <c:pt idx="348">
                  <c:v>348.39</c:v>
                </c:pt>
                <c:pt idx="349">
                  <c:v>348.84</c:v>
                </c:pt>
                <c:pt idx="350">
                  <c:v>349.09</c:v>
                </c:pt>
                <c:pt idx="351">
                  <c:v>349.29</c:v>
                </c:pt>
                <c:pt idx="352">
                  <c:v>349.51</c:v>
                </c:pt>
                <c:pt idx="353">
                  <c:v>349.65</c:v>
                </c:pt>
                <c:pt idx="354">
                  <c:v>349.85</c:v>
                </c:pt>
                <c:pt idx="355">
                  <c:v>349.96</c:v>
                </c:pt>
                <c:pt idx="356">
                  <c:v>350.15</c:v>
                </c:pt>
                <c:pt idx="357">
                  <c:v>350.14</c:v>
                </c:pt>
                <c:pt idx="358">
                  <c:v>350.49</c:v>
                </c:pt>
                <c:pt idx="359">
                  <c:v>350.99</c:v>
                </c:pt>
                <c:pt idx="360">
                  <c:v>350.99</c:v>
                </c:pt>
                <c:pt idx="361">
                  <c:v>351.03</c:v>
                </c:pt>
                <c:pt idx="362">
                  <c:v>351.22</c:v>
                </c:pt>
                <c:pt idx="363">
                  <c:v>351.55</c:v>
                </c:pt>
                <c:pt idx="364">
                  <c:v>352.15</c:v>
                </c:pt>
                <c:pt idx="365">
                  <c:v>352.01</c:v>
                </c:pt>
                <c:pt idx="366">
                  <c:v>352.18</c:v>
                </c:pt>
                <c:pt idx="367">
                  <c:v>352.62</c:v>
                </c:pt>
                <c:pt idx="368">
                  <c:v>352.53</c:v>
                </c:pt>
                <c:pt idx="369">
                  <c:v>352.52</c:v>
                </c:pt>
                <c:pt idx="370">
                  <c:v>352.99</c:v>
                </c:pt>
                <c:pt idx="371">
                  <c:v>352.69</c:v>
                </c:pt>
                <c:pt idx="372">
                  <c:v>352.6</c:v>
                </c:pt>
                <c:pt idx="373">
                  <c:v>353.07</c:v>
                </c:pt>
                <c:pt idx="374">
                  <c:v>352.78</c:v>
                </c:pt>
                <c:pt idx="375">
                  <c:v>353.06</c:v>
                </c:pt>
                <c:pt idx="376">
                  <c:v>353.38</c:v>
                </c:pt>
                <c:pt idx="377">
                  <c:v>353.43</c:v>
                </c:pt>
                <c:pt idx="378">
                  <c:v>353.37</c:v>
                </c:pt>
                <c:pt idx="379">
                  <c:v>353.57</c:v>
                </c:pt>
                <c:pt idx="380">
                  <c:v>353.68</c:v>
                </c:pt>
                <c:pt idx="381">
                  <c:v>353.84</c:v>
                </c:pt>
                <c:pt idx="382">
                  <c:v>353.78</c:v>
                </c:pt>
                <c:pt idx="383">
                  <c:v>354.37</c:v>
                </c:pt>
                <c:pt idx="384">
                  <c:v>354.27</c:v>
                </c:pt>
                <c:pt idx="385">
                  <c:v>353.76</c:v>
                </c:pt>
                <c:pt idx="386">
                  <c:v>354.23</c:v>
                </c:pt>
                <c:pt idx="387">
                  <c:v>354.02</c:v>
                </c:pt>
                <c:pt idx="388">
                  <c:v>354.24</c:v>
                </c:pt>
                <c:pt idx="389">
                  <c:v>354.68</c:v>
                </c:pt>
                <c:pt idx="390">
                  <c:v>354.69</c:v>
                </c:pt>
                <c:pt idx="391">
                  <c:v>354.94</c:v>
                </c:pt>
                <c:pt idx="392">
                  <c:v>355.18</c:v>
                </c:pt>
                <c:pt idx="393">
                  <c:v>355.26</c:v>
                </c:pt>
                <c:pt idx="394">
                  <c:v>354.9</c:v>
                </c:pt>
                <c:pt idx="395">
                  <c:v>355.11</c:v>
                </c:pt>
                <c:pt idx="396">
                  <c:v>355.79</c:v>
                </c:pt>
                <c:pt idx="397">
                  <c:v>356.13</c:v>
                </c:pt>
                <c:pt idx="398">
                  <c:v>356.1</c:v>
                </c:pt>
                <c:pt idx="399">
                  <c:v>355.88</c:v>
                </c:pt>
                <c:pt idx="400">
                  <c:v>355.69</c:v>
                </c:pt>
                <c:pt idx="401">
                  <c:v>355.6</c:v>
                </c:pt>
                <c:pt idx="402">
                  <c:v>355.66</c:v>
                </c:pt>
                <c:pt idx="403">
                  <c:v>355.69</c:v>
                </c:pt>
                <c:pt idx="404">
                  <c:v>355.87</c:v>
                </c:pt>
                <c:pt idx="405">
                  <c:v>356.02</c:v>
                </c:pt>
                <c:pt idx="406">
                  <c:v>356.29</c:v>
                </c:pt>
                <c:pt idx="407">
                  <c:v>356.47</c:v>
                </c:pt>
                <c:pt idx="408">
                  <c:v>356.38</c:v>
                </c:pt>
                <c:pt idx="409">
                  <c:v>356.51</c:v>
                </c:pt>
                <c:pt idx="410">
                  <c:v>356.52</c:v>
                </c:pt>
                <c:pt idx="411">
                  <c:v>357.07</c:v>
                </c:pt>
                <c:pt idx="412">
                  <c:v>356.58</c:v>
                </c:pt>
                <c:pt idx="413">
                  <c:v>356.67</c:v>
                </c:pt>
                <c:pt idx="414">
                  <c:v>356.36</c:v>
                </c:pt>
                <c:pt idx="415">
                  <c:v>356.72</c:v>
                </c:pt>
                <c:pt idx="416">
                  <c:v>356.48</c:v>
                </c:pt>
                <c:pt idx="417">
                  <c:v>356.5</c:v>
                </c:pt>
                <c:pt idx="418">
                  <c:v>357.06</c:v>
                </c:pt>
                <c:pt idx="419">
                  <c:v>356.54</c:v>
                </c:pt>
                <c:pt idx="420">
                  <c:v>356.88</c:v>
                </c:pt>
                <c:pt idx="421">
                  <c:v>356.71</c:v>
                </c:pt>
                <c:pt idx="422">
                  <c:v>357.14</c:v>
                </c:pt>
                <c:pt idx="423">
                  <c:v>357.24</c:v>
                </c:pt>
                <c:pt idx="424">
                  <c:v>356.87</c:v>
                </c:pt>
                <c:pt idx="425">
                  <c:v>357.44</c:v>
                </c:pt>
                <c:pt idx="426">
                  <c:v>357.51</c:v>
                </c:pt>
                <c:pt idx="427">
                  <c:v>357.61</c:v>
                </c:pt>
                <c:pt idx="428">
                  <c:v>357.65</c:v>
                </c:pt>
                <c:pt idx="429">
                  <c:v>357.92</c:v>
                </c:pt>
                <c:pt idx="430">
                  <c:v>358.25</c:v>
                </c:pt>
                <c:pt idx="431">
                  <c:v>358.21</c:v>
                </c:pt>
                <c:pt idx="432">
                  <c:v>358.41</c:v>
                </c:pt>
                <c:pt idx="433">
                  <c:v>358.59</c:v>
                </c:pt>
                <c:pt idx="434">
                  <c:v>358.59</c:v>
                </c:pt>
                <c:pt idx="435">
                  <c:v>358.57</c:v>
                </c:pt>
                <c:pt idx="436">
                  <c:v>358.91</c:v>
                </c:pt>
                <c:pt idx="437">
                  <c:v>359.29</c:v>
                </c:pt>
                <c:pt idx="438">
                  <c:v>359.31</c:v>
                </c:pt>
                <c:pt idx="439">
                  <c:v>359.63</c:v>
                </c:pt>
                <c:pt idx="440">
                  <c:v>359.8</c:v>
                </c:pt>
                <c:pt idx="441">
                  <c:v>359.96</c:v>
                </c:pt>
                <c:pt idx="442">
                  <c:v>359.91</c:v>
                </c:pt>
                <c:pt idx="443">
                  <c:v>360.18</c:v>
                </c:pt>
                <c:pt idx="444">
                  <c:v>360.37</c:v>
                </c:pt>
                <c:pt idx="445">
                  <c:v>360.76</c:v>
                </c:pt>
                <c:pt idx="446">
                  <c:v>360.72</c:v>
                </c:pt>
                <c:pt idx="447">
                  <c:v>360.98</c:v>
                </c:pt>
                <c:pt idx="448">
                  <c:v>361.1</c:v>
                </c:pt>
                <c:pt idx="449">
                  <c:v>360.93</c:v>
                </c:pt>
                <c:pt idx="450">
                  <c:v>361.71</c:v>
                </c:pt>
                <c:pt idx="451">
                  <c:v>361.52</c:v>
                </c:pt>
                <c:pt idx="452">
                  <c:v>361.75</c:v>
                </c:pt>
                <c:pt idx="453">
                  <c:v>361.67</c:v>
                </c:pt>
                <c:pt idx="454">
                  <c:v>361.98</c:v>
                </c:pt>
                <c:pt idx="455">
                  <c:v>362.47</c:v>
                </c:pt>
                <c:pt idx="456">
                  <c:v>362.64</c:v>
                </c:pt>
                <c:pt idx="457">
                  <c:v>361.99</c:v>
                </c:pt>
                <c:pt idx="458">
                  <c:v>362.23</c:v>
                </c:pt>
                <c:pt idx="459">
                  <c:v>362.82</c:v>
                </c:pt>
                <c:pt idx="460">
                  <c:v>362.98</c:v>
                </c:pt>
                <c:pt idx="461">
                  <c:v>363.13</c:v>
                </c:pt>
                <c:pt idx="462">
                  <c:v>363.14</c:v>
                </c:pt>
                <c:pt idx="463">
                  <c:v>363.12</c:v>
                </c:pt>
                <c:pt idx="464">
                  <c:v>363.18</c:v>
                </c:pt>
                <c:pt idx="465">
                  <c:v>363.23</c:v>
                </c:pt>
                <c:pt idx="466">
                  <c:v>363.03</c:v>
                </c:pt>
                <c:pt idx="467">
                  <c:v>363.4</c:v>
                </c:pt>
                <c:pt idx="468">
                  <c:v>363.02</c:v>
                </c:pt>
                <c:pt idx="469">
                  <c:v>363.82</c:v>
                </c:pt>
                <c:pt idx="470">
                  <c:v>363.87</c:v>
                </c:pt>
                <c:pt idx="471">
                  <c:v>363.56</c:v>
                </c:pt>
                <c:pt idx="472">
                  <c:v>363.74</c:v>
                </c:pt>
                <c:pt idx="473">
                  <c:v>363.98</c:v>
                </c:pt>
                <c:pt idx="474">
                  <c:v>363.83</c:v>
                </c:pt>
                <c:pt idx="475">
                  <c:v>364.28</c:v>
                </c:pt>
                <c:pt idx="476">
                  <c:v>364.71</c:v>
                </c:pt>
                <c:pt idx="477">
                  <c:v>365.28</c:v>
                </c:pt>
                <c:pt idx="478">
                  <c:v>365.19</c:v>
                </c:pt>
                <c:pt idx="479">
                  <c:v>365.29</c:v>
                </c:pt>
                <c:pt idx="480">
                  <c:v>365.73</c:v>
                </c:pt>
                <c:pt idx="481">
                  <c:v>366.17</c:v>
                </c:pt>
                <c:pt idx="482">
                  <c:v>366.68</c:v>
                </c:pt>
                <c:pt idx="483">
                  <c:v>366.95</c:v>
                </c:pt>
                <c:pt idx="484">
                  <c:v>367.29</c:v>
                </c:pt>
                <c:pt idx="485">
                  <c:v>367.69</c:v>
                </c:pt>
                <c:pt idx="486">
                  <c:v>367.51</c:v>
                </c:pt>
                <c:pt idx="487">
                  <c:v>367.82</c:v>
                </c:pt>
                <c:pt idx="488">
                  <c:v>367.7</c:v>
                </c:pt>
                <c:pt idx="489">
                  <c:v>368.05</c:v>
                </c:pt>
                <c:pt idx="490">
                  <c:v>368.13</c:v>
                </c:pt>
                <c:pt idx="491">
                  <c:v>368.46</c:v>
                </c:pt>
                <c:pt idx="492">
                  <c:v>368.24</c:v>
                </c:pt>
                <c:pt idx="493">
                  <c:v>368.62</c:v>
                </c:pt>
                <c:pt idx="494">
                  <c:v>368.31</c:v>
                </c:pt>
                <c:pt idx="495">
                  <c:v>368.3</c:v>
                </c:pt>
                <c:pt idx="496">
                  <c:v>368.93</c:v>
                </c:pt>
                <c:pt idx="497">
                  <c:v>368.63</c:v>
                </c:pt>
                <c:pt idx="498">
                  <c:v>368.28</c:v>
                </c:pt>
                <c:pt idx="499">
                  <c:v>368.8</c:v>
                </c:pt>
                <c:pt idx="500">
                  <c:v>368.86</c:v>
                </c:pt>
                <c:pt idx="501">
                  <c:v>368.93</c:v>
                </c:pt>
                <c:pt idx="502">
                  <c:v>369.24</c:v>
                </c:pt>
                <c:pt idx="503">
                  <c:v>368.99</c:v>
                </c:pt>
                <c:pt idx="504">
                  <c:v>369.24</c:v>
                </c:pt>
                <c:pt idx="505">
                  <c:v>369.44</c:v>
                </c:pt>
                <c:pt idx="506">
                  <c:v>368.87</c:v>
                </c:pt>
                <c:pt idx="507">
                  <c:v>369.66</c:v>
                </c:pt>
                <c:pt idx="508">
                  <c:v>369.36</c:v>
                </c:pt>
                <c:pt idx="509">
                  <c:v>369.87</c:v>
                </c:pt>
                <c:pt idx="510">
                  <c:v>370.46</c:v>
                </c:pt>
                <c:pt idx="511">
                  <c:v>370.42</c:v>
                </c:pt>
                <c:pt idx="512">
                  <c:v>370.48</c:v>
                </c:pt>
                <c:pt idx="513">
                  <c:v>370.46</c:v>
                </c:pt>
                <c:pt idx="514">
                  <c:v>370.6</c:v>
                </c:pt>
                <c:pt idx="515">
                  <c:v>370.95</c:v>
                </c:pt>
                <c:pt idx="516">
                  <c:v>371.06</c:v>
                </c:pt>
                <c:pt idx="517">
                  <c:v>370.99</c:v>
                </c:pt>
                <c:pt idx="518">
                  <c:v>371.11</c:v>
                </c:pt>
                <c:pt idx="519">
                  <c:v>371.17</c:v>
                </c:pt>
                <c:pt idx="520">
                  <c:v>371.08</c:v>
                </c:pt>
                <c:pt idx="521">
                  <c:v>371.39</c:v>
                </c:pt>
                <c:pt idx="522">
                  <c:v>371.61</c:v>
                </c:pt>
                <c:pt idx="523">
                  <c:v>371.85</c:v>
                </c:pt>
                <c:pt idx="524">
                  <c:v>371.92</c:v>
                </c:pt>
                <c:pt idx="525">
                  <c:v>372.09</c:v>
                </c:pt>
                <c:pt idx="526">
                  <c:v>372.48</c:v>
                </c:pt>
                <c:pt idx="527">
                  <c:v>372.49</c:v>
                </c:pt>
                <c:pt idx="528">
                  <c:v>372.61</c:v>
                </c:pt>
                <c:pt idx="529">
                  <c:v>372.54</c:v>
                </c:pt>
                <c:pt idx="530">
                  <c:v>372.98</c:v>
                </c:pt>
                <c:pt idx="531">
                  <c:v>373.46</c:v>
                </c:pt>
                <c:pt idx="532">
                  <c:v>373.58</c:v>
                </c:pt>
                <c:pt idx="533">
                  <c:v>373.7</c:v>
                </c:pt>
                <c:pt idx="534">
                  <c:v>374.29</c:v>
                </c:pt>
                <c:pt idx="535">
                  <c:v>374.06</c:v>
                </c:pt>
                <c:pt idx="536">
                  <c:v>374.52</c:v>
                </c:pt>
                <c:pt idx="537">
                  <c:v>374.72</c:v>
                </c:pt>
                <c:pt idx="538">
                  <c:v>374.82</c:v>
                </c:pt>
                <c:pt idx="539">
                  <c:v>374.95</c:v>
                </c:pt>
                <c:pt idx="540">
                  <c:v>374.99</c:v>
                </c:pt>
                <c:pt idx="541">
                  <c:v>375.24</c:v>
                </c:pt>
                <c:pt idx="542">
                  <c:v>375.73</c:v>
                </c:pt>
                <c:pt idx="543">
                  <c:v>376.21</c:v>
                </c:pt>
                <c:pt idx="544">
                  <c:v>376.37</c:v>
                </c:pt>
                <c:pt idx="545">
                  <c:v>376.27</c:v>
                </c:pt>
                <c:pt idx="546">
                  <c:v>376.65</c:v>
                </c:pt>
                <c:pt idx="547">
                  <c:v>376.65</c:v>
                </c:pt>
                <c:pt idx="548">
                  <c:v>376.99</c:v>
                </c:pt>
                <c:pt idx="549">
                  <c:v>376.93</c:v>
                </c:pt>
                <c:pt idx="550">
                  <c:v>376.96</c:v>
                </c:pt>
                <c:pt idx="551">
                  <c:v>377.19</c:v>
                </c:pt>
                <c:pt idx="552">
                  <c:v>377.4</c:v>
                </c:pt>
                <c:pt idx="553">
                  <c:v>377.8</c:v>
                </c:pt>
                <c:pt idx="554">
                  <c:v>377.66</c:v>
                </c:pt>
                <c:pt idx="555">
                  <c:v>377.57</c:v>
                </c:pt>
                <c:pt idx="556">
                  <c:v>377.12</c:v>
                </c:pt>
                <c:pt idx="557">
                  <c:v>377.9</c:v>
                </c:pt>
                <c:pt idx="558">
                  <c:v>377.8</c:v>
                </c:pt>
                <c:pt idx="559">
                  <c:v>378</c:v>
                </c:pt>
                <c:pt idx="560">
                  <c:v>378.49</c:v>
                </c:pt>
                <c:pt idx="561">
                  <c:v>378.48</c:v>
                </c:pt>
                <c:pt idx="562">
                  <c:v>378.37</c:v>
                </c:pt>
                <c:pt idx="563">
                  <c:v>379.1</c:v>
                </c:pt>
                <c:pt idx="564">
                  <c:v>379.45</c:v>
                </c:pt>
                <c:pt idx="565">
                  <c:v>379.84</c:v>
                </c:pt>
                <c:pt idx="566">
                  <c:v>379.49</c:v>
                </c:pt>
                <c:pt idx="567">
                  <c:v>380.07</c:v>
                </c:pt>
                <c:pt idx="568">
                  <c:v>380.38</c:v>
                </c:pt>
                <c:pt idx="569">
                  <c:v>380.61</c:v>
                </c:pt>
                <c:pt idx="570">
                  <c:v>380.2</c:v>
                </c:pt>
                <c:pt idx="571">
                  <c:v>380.5</c:v>
                </c:pt>
                <c:pt idx="572">
                  <c:v>380.69</c:v>
                </c:pt>
                <c:pt idx="573">
                  <c:v>381.09</c:v>
                </c:pt>
                <c:pt idx="574">
                  <c:v>381.33</c:v>
                </c:pt>
                <c:pt idx="575">
                  <c:v>381.58</c:v>
                </c:pt>
                <c:pt idx="576">
                  <c:v>381.32</c:v>
                </c:pt>
                <c:pt idx="577">
                  <c:v>382.11</c:v>
                </c:pt>
                <c:pt idx="578">
                  <c:v>382.06</c:v>
                </c:pt>
                <c:pt idx="579">
                  <c:v>381.93</c:v>
                </c:pt>
                <c:pt idx="580">
                  <c:v>382.1</c:v>
                </c:pt>
                <c:pt idx="581">
                  <c:v>382.27</c:v>
                </c:pt>
                <c:pt idx="582">
                  <c:v>382.35</c:v>
                </c:pt>
                <c:pt idx="583">
                  <c:v>382.66</c:v>
                </c:pt>
                <c:pt idx="584">
                  <c:v>382.52</c:v>
                </c:pt>
                <c:pt idx="585">
                  <c:v>382.84</c:v>
                </c:pt>
                <c:pt idx="586">
                  <c:v>382.88</c:v>
                </c:pt>
                <c:pt idx="587">
                  <c:v>383.22</c:v>
                </c:pt>
                <c:pt idx="588">
                  <c:v>383.17</c:v>
                </c:pt>
                <c:pt idx="589">
                  <c:v>383.95</c:v>
                </c:pt>
                <c:pt idx="590">
                  <c:v>383.56</c:v>
                </c:pt>
                <c:pt idx="591">
                  <c:v>384.06</c:v>
                </c:pt>
                <c:pt idx="592">
                  <c:v>384.25</c:v>
                </c:pt>
                <c:pt idx="593">
                  <c:v>383.95</c:v>
                </c:pt>
                <c:pt idx="594">
                  <c:v>384.56</c:v>
                </c:pt>
                <c:pt idx="595">
                  <c:v>384.72</c:v>
                </c:pt>
                <c:pt idx="596">
                  <c:v>384.9</c:v>
                </c:pt>
                <c:pt idx="597">
                  <c:v>385.07</c:v>
                </c:pt>
                <c:pt idx="598">
                  <c:v>385.54</c:v>
                </c:pt>
                <c:pt idx="599">
                  <c:v>385.2</c:v>
                </c:pt>
                <c:pt idx="600">
                  <c:v>384.72</c:v>
                </c:pt>
                <c:pt idx="601">
                  <c:v>384.71</c:v>
                </c:pt>
                <c:pt idx="602">
                  <c:v>385.69</c:v>
                </c:pt>
                <c:pt idx="603">
                  <c:v>385.68</c:v>
                </c:pt>
                <c:pt idx="604">
                  <c:v>386.04</c:v>
                </c:pt>
                <c:pt idx="605">
                  <c:v>385.98</c:v>
                </c:pt>
                <c:pt idx="606">
                  <c:v>386.68</c:v>
                </c:pt>
                <c:pt idx="607">
                  <c:v>386.49</c:v>
                </c:pt>
                <c:pt idx="608">
                  <c:v>386.59</c:v>
                </c:pt>
                <c:pt idx="609">
                  <c:v>386.64</c:v>
                </c:pt>
                <c:pt idx="610">
                  <c:v>386.86</c:v>
                </c:pt>
                <c:pt idx="611">
                  <c:v>386.81</c:v>
                </c:pt>
                <c:pt idx="612">
                  <c:v>387.54</c:v>
                </c:pt>
                <c:pt idx="613">
                  <c:v>387.15</c:v>
                </c:pt>
                <c:pt idx="614">
                  <c:v>387.24</c:v>
                </c:pt>
                <c:pt idx="615">
                  <c:v>387.46</c:v>
                </c:pt>
                <c:pt idx="616">
                  <c:v>387.77</c:v>
                </c:pt>
                <c:pt idx="617">
                  <c:v>387.99</c:v>
                </c:pt>
                <c:pt idx="618">
                  <c:v>388.22</c:v>
                </c:pt>
                <c:pt idx="619">
                  <c:v>387.88</c:v>
                </c:pt>
                <c:pt idx="620">
                  <c:v>388.36</c:v>
                </c:pt>
                <c:pt idx="621">
                  <c:v>388.44</c:v>
                </c:pt>
                <c:pt idx="622">
                  <c:v>388.62</c:v>
                </c:pt>
                <c:pt idx="623">
                  <c:v>389.47</c:v>
                </c:pt>
                <c:pt idx="624">
                  <c:v>389.85</c:v>
                </c:pt>
                <c:pt idx="625">
                  <c:v>390.12</c:v>
                </c:pt>
                <c:pt idx="626">
                  <c:v>390.09</c:v>
                </c:pt>
                <c:pt idx="627">
                  <c:v>390.1</c:v>
                </c:pt>
                <c:pt idx="628">
                  <c:v>389.93</c:v>
                </c:pt>
                <c:pt idx="629">
                  <c:v>390.21</c:v>
                </c:pt>
                <c:pt idx="630">
                  <c:v>390.32</c:v>
                </c:pt>
                <c:pt idx="631">
                  <c:v>390.72</c:v>
                </c:pt>
                <c:pt idx="632">
                  <c:v>390.99</c:v>
                </c:pt>
                <c:pt idx="633">
                  <c:v>390.8</c:v>
                </c:pt>
                <c:pt idx="634">
                  <c:v>391.19</c:v>
                </c:pt>
                <c:pt idx="635">
                  <c:v>391.12</c:v>
                </c:pt>
                <c:pt idx="636">
                  <c:v>391.27</c:v>
                </c:pt>
                <c:pt idx="637">
                  <c:v>390.83</c:v>
                </c:pt>
                <c:pt idx="638">
                  <c:v>391.24</c:v>
                </c:pt>
                <c:pt idx="639">
                  <c:v>391.64</c:v>
                </c:pt>
                <c:pt idx="640">
                  <c:v>392.25</c:v>
                </c:pt>
                <c:pt idx="641">
                  <c:v>392.04</c:v>
                </c:pt>
                <c:pt idx="642">
                  <c:v>392.6</c:v>
                </c:pt>
                <c:pt idx="643">
                  <c:v>392.53</c:v>
                </c:pt>
                <c:pt idx="644">
                  <c:v>392.64</c:v>
                </c:pt>
                <c:pt idx="645">
                  <c:v>392.86</c:v>
                </c:pt>
                <c:pt idx="646">
                  <c:v>393.07</c:v>
                </c:pt>
                <c:pt idx="647">
                  <c:v>393.2</c:v>
                </c:pt>
                <c:pt idx="648">
                  <c:v>392.99</c:v>
                </c:pt>
                <c:pt idx="649">
                  <c:v>393.65</c:v>
                </c:pt>
                <c:pt idx="650">
                  <c:v>393.73</c:v>
                </c:pt>
                <c:pt idx="651">
                  <c:v>393.63</c:v>
                </c:pt>
                <c:pt idx="652">
                  <c:v>394.12</c:v>
                </c:pt>
                <c:pt idx="653">
                  <c:v>394.37</c:v>
                </c:pt>
                <c:pt idx="654">
                  <c:v>394.74</c:v>
                </c:pt>
                <c:pt idx="655">
                  <c:v>394.64</c:v>
                </c:pt>
                <c:pt idx="656">
                  <c:v>395.25</c:v>
                </c:pt>
                <c:pt idx="657">
                  <c:v>395.27</c:v>
                </c:pt>
                <c:pt idx="658">
                  <c:v>395.62</c:v>
                </c:pt>
                <c:pt idx="659">
                  <c:v>396.23</c:v>
                </c:pt>
                <c:pt idx="660">
                  <c:v>396.07</c:v>
                </c:pt>
                <c:pt idx="661">
                  <c:v>395.79</c:v>
                </c:pt>
                <c:pt idx="662">
                  <c:v>396.64</c:v>
                </c:pt>
                <c:pt idx="663">
                  <c:v>396.48</c:v>
                </c:pt>
                <c:pt idx="664">
                  <c:v>397.12</c:v>
                </c:pt>
                <c:pt idx="665">
                  <c:v>397.27</c:v>
                </c:pt>
                <c:pt idx="666">
                  <c:v>397.24</c:v>
                </c:pt>
                <c:pt idx="667">
                  <c:v>397.25</c:v>
                </c:pt>
                <c:pt idx="668">
                  <c:v>397.35</c:v>
                </c:pt>
                <c:pt idx="669">
                  <c:v>397.78</c:v>
                </c:pt>
                <c:pt idx="670">
                  <c:v>397.74</c:v>
                </c:pt>
                <c:pt idx="671">
                  <c:v>397.45</c:v>
                </c:pt>
                <c:pt idx="672">
                  <c:v>398.37</c:v>
                </c:pt>
                <c:pt idx="673">
                  <c:v>398.63</c:v>
                </c:pt>
                <c:pt idx="674">
                  <c:v>398.56</c:v>
                </c:pt>
                <c:pt idx="675">
                  <c:v>399.1</c:v>
                </c:pt>
                <c:pt idx="676">
                  <c:v>398.85</c:v>
                </c:pt>
                <c:pt idx="677">
                  <c:v>399.07</c:v>
                </c:pt>
                <c:pt idx="678">
                  <c:v>399.11</c:v>
                </c:pt>
                <c:pt idx="679">
                  <c:v>399.57</c:v>
                </c:pt>
                <c:pt idx="680">
                  <c:v>399.49</c:v>
                </c:pt>
                <c:pt idx="681">
                  <c:v>399.81</c:v>
                </c:pt>
                <c:pt idx="682">
                  <c:v>399.92</c:v>
                </c:pt>
                <c:pt idx="683">
                  <c:v>399.77</c:v>
                </c:pt>
                <c:pt idx="684">
                  <c:v>400.22</c:v>
                </c:pt>
                <c:pt idx="685">
                  <c:v>400.46</c:v>
                </c:pt>
                <c:pt idx="686">
                  <c:v>400.7</c:v>
                </c:pt>
                <c:pt idx="687">
                  <c:v>400.65</c:v>
                </c:pt>
                <c:pt idx="688">
                  <c:v>401.11</c:v>
                </c:pt>
                <c:pt idx="689">
                  <c:v>401.04</c:v>
                </c:pt>
                <c:pt idx="690">
                  <c:v>401.43</c:v>
                </c:pt>
                <c:pt idx="691">
                  <c:v>401.89</c:v>
                </c:pt>
                <c:pt idx="692">
                  <c:v>402.24</c:v>
                </c:pt>
                <c:pt idx="693">
                  <c:v>402.72</c:v>
                </c:pt>
                <c:pt idx="694">
                  <c:v>402.45</c:v>
                </c:pt>
                <c:pt idx="695">
                  <c:v>403.4</c:v>
                </c:pt>
                <c:pt idx="696">
                  <c:v>403.54</c:v>
                </c:pt>
                <c:pt idx="697">
                  <c:v>404.77</c:v>
                </c:pt>
                <c:pt idx="698">
                  <c:v>404.41</c:v>
                </c:pt>
                <c:pt idx="699">
                  <c:v>404.59</c:v>
                </c:pt>
                <c:pt idx="700">
                  <c:v>404.24</c:v>
                </c:pt>
                <c:pt idx="701">
                  <c:v>404.41</c:v>
                </c:pt>
                <c:pt idx="702">
                  <c:v>404.85</c:v>
                </c:pt>
                <c:pt idx="703">
                  <c:v>405.23</c:v>
                </c:pt>
                <c:pt idx="704">
                  <c:v>405.74</c:v>
                </c:pt>
                <c:pt idx="705">
                  <c:v>405.33</c:v>
                </c:pt>
                <c:pt idx="706">
                  <c:v>406.04</c:v>
                </c:pt>
                <c:pt idx="707">
                  <c:v>405.81</c:v>
                </c:pt>
                <c:pt idx="708">
                  <c:v>406.05</c:v>
                </c:pt>
                <c:pt idx="709">
                  <c:v>406.37</c:v>
                </c:pt>
                <c:pt idx="710">
                  <c:v>406.37</c:v>
                </c:pt>
                <c:pt idx="711">
                  <c:v>406.68</c:v>
                </c:pt>
                <c:pt idx="712">
                  <c:v>407.01</c:v>
                </c:pt>
                <c:pt idx="713">
                  <c:v>407.31</c:v>
                </c:pt>
                <c:pt idx="714">
                  <c:v>407.17</c:v>
                </c:pt>
                <c:pt idx="715">
                  <c:v>407.23</c:v>
                </c:pt>
                <c:pt idx="716">
                  <c:v>407.36</c:v>
                </c:pt>
                <c:pt idx="717">
                  <c:v>407.71</c:v>
                </c:pt>
                <c:pt idx="718">
                  <c:v>407.82</c:v>
                </c:pt>
                <c:pt idx="719">
                  <c:v>407.61</c:v>
                </c:pt>
                <c:pt idx="720">
                  <c:v>408.06</c:v>
                </c:pt>
                <c:pt idx="721">
                  <c:v>407.65</c:v>
                </c:pt>
                <c:pt idx="722">
                  <c:v>407.98</c:v>
                </c:pt>
                <c:pt idx="723">
                  <c:v>408.6</c:v>
                </c:pt>
                <c:pt idx="724">
                  <c:v>408.59</c:v>
                </c:pt>
                <c:pt idx="725">
                  <c:v>409.17</c:v>
                </c:pt>
                <c:pt idx="726">
                  <c:v>409.31</c:v>
                </c:pt>
                <c:pt idx="727">
                  <c:v>409.56</c:v>
                </c:pt>
                <c:pt idx="728">
                  <c:v>410.24</c:v>
                </c:pt>
                <c:pt idx="729">
                  <c:v>409.99</c:v>
                </c:pt>
                <c:pt idx="730">
                  <c:v>410.66</c:v>
                </c:pt>
                <c:pt idx="731">
                  <c:v>410.99</c:v>
                </c:pt>
                <c:pt idx="732">
                  <c:v>410.71</c:v>
                </c:pt>
                <c:pt idx="733">
                  <c:v>410.86</c:v>
                </c:pt>
                <c:pt idx="734">
                  <c:v>411.47</c:v>
                </c:pt>
                <c:pt idx="735">
                  <c:v>411.79</c:v>
                </c:pt>
                <c:pt idx="736">
                  <c:v>411.64</c:v>
                </c:pt>
                <c:pt idx="737">
                  <c:v>412.13</c:v>
                </c:pt>
                <c:pt idx="738">
                  <c:v>412.32</c:v>
                </c:pt>
                <c:pt idx="739">
                  <c:v>412.1</c:v>
                </c:pt>
                <c:pt idx="740">
                  <c:v>412.49</c:v>
                </c:pt>
                <c:pt idx="741">
                  <c:v>412.7</c:v>
                </c:pt>
                <c:pt idx="742">
                  <c:v>413.23</c:v>
                </c:pt>
                <c:pt idx="743">
                  <c:v>413.37</c:v>
                </c:pt>
                <c:pt idx="744">
                  <c:v>413.27</c:v>
                </c:pt>
                <c:pt idx="745">
                  <c:v>413.76</c:v>
                </c:pt>
                <c:pt idx="746">
                  <c:v>413.92</c:v>
                </c:pt>
                <c:pt idx="747">
                  <c:v>414.23</c:v>
                </c:pt>
                <c:pt idx="748">
                  <c:v>414.28</c:v>
                </c:pt>
                <c:pt idx="749">
                  <c:v>414.73</c:v>
                </c:pt>
                <c:pt idx="750">
                  <c:v>415.08</c:v>
                </c:pt>
                <c:pt idx="751">
                  <c:v>414.86</c:v>
                </c:pt>
                <c:pt idx="752">
                  <c:v>415.13</c:v>
                </c:pt>
                <c:pt idx="753">
                  <c:v>414.98</c:v>
                </c:pt>
                <c:pt idx="754">
                  <c:v>415.14</c:v>
                </c:pt>
                <c:pt idx="755">
                  <c:v>415.78</c:v>
                </c:pt>
                <c:pt idx="756">
                  <c:v>416.17</c:v>
                </c:pt>
                <c:pt idx="757">
                  <c:v>416.36</c:v>
                </c:pt>
                <c:pt idx="758">
                  <c:v>415.73</c:v>
                </c:pt>
                <c:pt idx="759">
                  <c:v>416.57</c:v>
                </c:pt>
                <c:pt idx="760">
                  <c:v>416.63</c:v>
                </c:pt>
                <c:pt idx="761">
                  <c:v>416.43</c:v>
                </c:pt>
                <c:pt idx="762">
                  <c:v>416.86</c:v>
                </c:pt>
                <c:pt idx="763">
                  <c:v>417.28</c:v>
                </c:pt>
                <c:pt idx="764">
                  <c:v>417.02</c:v>
                </c:pt>
                <c:pt idx="765">
                  <c:v>417.43</c:v>
                </c:pt>
                <c:pt idx="766">
                  <c:v>417.81</c:v>
                </c:pt>
                <c:pt idx="767">
                  <c:v>418.31</c:v>
                </c:pt>
                <c:pt idx="768">
                  <c:v>417.34</c:v>
                </c:pt>
                <c:pt idx="769">
                  <c:v>417.54</c:v>
                </c:pt>
                <c:pt idx="770">
                  <c:v>417.6</c:v>
                </c:pt>
                <c:pt idx="771">
                  <c:v>418.62</c:v>
                </c:pt>
                <c:pt idx="772">
                  <c:v>418.56</c:v>
                </c:pt>
                <c:pt idx="773">
                  <c:v>419.15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47-4BA1-8347-43BD97737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508047"/>
        <c:axId val="882509295"/>
      </c:lineChart>
      <c:dateAx>
        <c:axId val="882508047"/>
        <c:scaling>
          <c:orientation val="minMax"/>
          <c:min val="21976"/>
        </c:scaling>
        <c:delete val="0"/>
        <c:axPos val="b"/>
        <c:numFmt formatCode="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da Light" panose="02000603040000020004" pitchFamily="50" charset="0"/>
                <a:ea typeface="+mn-ea"/>
                <a:cs typeface="+mn-cs"/>
              </a:defRPr>
            </a:pPr>
            <a:endParaRPr lang="en-US"/>
          </a:p>
        </c:txPr>
        <c:crossAx val="882509295"/>
        <c:crossesAt val="300"/>
        <c:auto val="0"/>
        <c:lblOffset val="100"/>
        <c:baseTimeUnit val="months"/>
        <c:majorUnit val="5"/>
        <c:majorTimeUnit val="years"/>
      </c:dateAx>
      <c:valAx>
        <c:axId val="882509295"/>
        <c:scaling>
          <c:orientation val="minMax"/>
          <c:max val="430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genda Light" panose="02000603040000020004" pitchFamily="50" charset="0"/>
                    <a:ea typeface="+mn-ea"/>
                    <a:cs typeface="+mn-cs"/>
                  </a:defRPr>
                </a:pPr>
                <a:r>
                  <a:rPr lang="en-GB" sz="1200" b="0" i="0" baseline="0" dirty="0">
                    <a:effectLst/>
                  </a:rPr>
                  <a:t>CO</a:t>
                </a:r>
                <a:r>
                  <a:rPr lang="en-GB" sz="1200" b="0" i="0" baseline="-25000" dirty="0">
                    <a:effectLst/>
                  </a:rPr>
                  <a:t>2</a:t>
                </a:r>
                <a:r>
                  <a:rPr lang="en-GB" sz="1200" b="0" i="0" baseline="0" dirty="0">
                    <a:effectLst/>
                  </a:rPr>
                  <a:t> mole fraction (PPM)</a:t>
                </a:r>
                <a:endParaRPr lang="en-GB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5464781050335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Agenda Light" panose="02000603040000020004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genda Light" panose="02000603040000020004" pitchFamily="50" charset="0"/>
                <a:ea typeface="+mn-ea"/>
                <a:cs typeface="+mn-cs"/>
              </a:defRPr>
            </a:pPr>
            <a:endParaRPr lang="en-US"/>
          </a:p>
        </c:txPr>
        <c:crossAx val="882508047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103608140725441"/>
          <c:y val="0.67613487611033207"/>
          <c:w val="0.35582013888888891"/>
          <c:h val="0.11399677506547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genda Light" panose="02000603040000020004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schemeClr val="tx1">
          <a:alpha val="40000"/>
        </a:schemeClr>
      </a:outerShdw>
    </a:effectLst>
  </c:spPr>
  <c:txPr>
    <a:bodyPr/>
    <a:lstStyle/>
    <a:p>
      <a:pPr>
        <a:defRPr sz="1400">
          <a:solidFill>
            <a:schemeClr val="tx1"/>
          </a:solidFill>
          <a:latin typeface="Agenda Light" panose="02000603040000020004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0.09704</cdr:x>
      <cdr:y>0.37338</cdr:y>
    </cdr:from>
    <cdr:to>
      <cdr:x>0.181</cdr:x>
      <cdr:y>0.4666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768A1CED-BC76-54CF-CB18-DE2CFCA960CE}"/>
            </a:ext>
          </a:extLst>
        </cdr:cNvPr>
        <cdr:cNvSpPr txBox="1"/>
      </cdr:nvSpPr>
      <cdr:spPr>
        <a:xfrm xmlns:a="http://schemas.openxmlformats.org/drawingml/2006/main">
          <a:off x="419216" y="958127"/>
          <a:ext cx="362707" cy="239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19801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39602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59403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679204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099005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518806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938607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358408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latin typeface="Agenda Light" panose="02000603040000020004" pitchFamily="50" charset="0"/>
            </a:rPr>
            <a:t>£120 MWh</a:t>
          </a:r>
        </a:p>
      </cdr:txBody>
    </cdr:sp>
  </cdr:relSizeAnchor>
  <cdr:relSizeAnchor xmlns:cdr="http://schemas.openxmlformats.org/drawingml/2006/chartDrawing">
    <cdr:from>
      <cdr:x>0.09704</cdr:x>
      <cdr:y>0.53766</cdr:y>
    </cdr:from>
    <cdr:to>
      <cdr:x>0.18143</cdr:x>
      <cdr:y>0.63089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4E2CDF2-2B34-BEF8-C43B-3DA724F67FA7}"/>
            </a:ext>
          </a:extLst>
        </cdr:cNvPr>
        <cdr:cNvSpPr txBox="1"/>
      </cdr:nvSpPr>
      <cdr:spPr>
        <a:xfrm xmlns:a="http://schemas.openxmlformats.org/drawingml/2006/main">
          <a:off x="419216" y="1379711"/>
          <a:ext cx="364564" cy="239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19801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839602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259403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679204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099005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518806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938607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358408" algn="l" defTabSz="839602" rtl="0" eaLnBrk="1" latinLnBrk="0" hangingPunct="1">
            <a:defRPr sz="165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dirty="0">
              <a:latin typeface="Agenda Light" panose="02000603040000020004" pitchFamily="50" charset="0"/>
            </a:rPr>
            <a:t>£90 MWh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101" cy="356397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995" y="0"/>
            <a:ext cx="4433581" cy="356397"/>
          </a:xfrm>
          <a:prstGeom prst="rect">
            <a:avLst/>
          </a:prstGeom>
        </p:spPr>
        <p:txBody>
          <a:bodyPr vert="horz" lIns="86813" tIns="43407" rIns="86813" bIns="43407" rtlCol="0"/>
          <a:lstStyle>
            <a:lvl1pPr algn="r">
              <a:defRPr sz="1100"/>
            </a:lvl1pPr>
          </a:lstStyle>
          <a:p>
            <a:fld id="{9FE9C176-9E53-4D76-B865-B4EDFA94CA15}" type="datetimeFigureOut">
              <a:rPr lang="en-GB" smtClean="0"/>
              <a:t>05/10/2022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86138" y="887413"/>
            <a:ext cx="34623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813" tIns="43407" rIns="86813" bIns="4340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4070" y="3419315"/>
            <a:ext cx="8186475" cy="2797486"/>
          </a:xfrm>
          <a:prstGeom prst="rect">
            <a:avLst/>
          </a:prstGeom>
        </p:spPr>
        <p:txBody>
          <a:bodyPr vert="horz" lIns="86813" tIns="43407" rIns="86813" bIns="434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7668"/>
            <a:ext cx="4435101" cy="356396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995" y="6747668"/>
            <a:ext cx="4433581" cy="356396"/>
          </a:xfrm>
          <a:prstGeom prst="rect">
            <a:avLst/>
          </a:prstGeom>
        </p:spPr>
        <p:txBody>
          <a:bodyPr vert="horz" lIns="86813" tIns="43407" rIns="86813" bIns="43407" rtlCol="0" anchor="b"/>
          <a:lstStyle>
            <a:lvl1pPr algn="r">
              <a:defRPr sz="1100"/>
            </a:lvl1pPr>
          </a:lstStyle>
          <a:p>
            <a:fld id="{E49EA928-7697-40B5-B2EB-649C4A8F4D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31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EA928-7697-40B5-B2EB-649C4A8F4D7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59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9EA928-7697-40B5-B2EB-649C4A8F4D7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48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F0F4CF-52F1-401C-9D26-E11FEB62D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113" y="1980001"/>
            <a:ext cx="8474072" cy="1098186"/>
          </a:xfrm>
          <a:prstGeom prst="rect">
            <a:avLst/>
          </a:prstGeom>
        </p:spPr>
        <p:txBody>
          <a:bodyPr numCol="2" spcCol="288000"/>
          <a:lstStyle>
            <a:lvl1pPr algn="l">
              <a:lnSpc>
                <a:spcPct val="107000"/>
              </a:lnSpc>
              <a:spcAft>
                <a:spcPts val="800"/>
              </a:spcAft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 marL="586054" indent="-171455" algn="l">
              <a:lnSpc>
                <a:spcPct val="107000"/>
              </a:lnSpc>
              <a:spcAft>
                <a:spcPts val="800"/>
              </a:spcAft>
              <a:buFont typeface="Agenda Light" panose="02000603040000020004" pitchFamily="50" charset="0"/>
              <a:buChar char="–"/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 algn="l">
              <a:lnSpc>
                <a:spcPct val="107000"/>
              </a:lnSpc>
              <a:spcAft>
                <a:spcPts val="800"/>
              </a:spcAft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 algn="l">
              <a:lnSpc>
                <a:spcPct val="107000"/>
              </a:lnSpc>
              <a:spcAft>
                <a:spcPts val="800"/>
              </a:spcAft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 algn="l">
              <a:lnSpc>
                <a:spcPct val="107000"/>
              </a:lnSpc>
              <a:spcAft>
                <a:spcPts val="800"/>
              </a:spcAft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2611CAD3-A9E7-4454-A246-7BF2118A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60000"/>
            <a:ext cx="8474209" cy="418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 i="0">
                <a:solidFill>
                  <a:schemeClr val="accent1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ve, water, surfing, outdoor&#10;&#10;Description automatically generated">
            <a:extLst>
              <a:ext uri="{FF2B5EF4-FFF2-40B4-BE49-F238E27FC236}">
                <a16:creationId xmlns:a16="http://schemas.microsoft.com/office/drawing/2014/main" id="{45785D20-A6C5-84BC-6BB7-A243F56A8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/>
          <a:stretch/>
        </p:blipFill>
        <p:spPr>
          <a:xfrm>
            <a:off x="1" y="-16008"/>
            <a:ext cx="9914878" cy="6866313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3013504"/>
            <a:ext cx="7357200" cy="8309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5400" b="0" i="0">
                <a:solidFill>
                  <a:schemeClr val="bg1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C2DE8-F36D-A509-5348-2D030C042668}"/>
              </a:ext>
            </a:extLst>
          </p:cNvPr>
          <p:cNvSpPr txBox="1"/>
          <p:nvPr userDrawn="1"/>
        </p:nvSpPr>
        <p:spPr>
          <a:xfrm>
            <a:off x="8305801" y="228603"/>
            <a:ext cx="138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pc="150" baseline="0" dirty="0">
                <a:solidFill>
                  <a:schemeClr val="bg1"/>
                </a:solidFill>
                <a:latin typeface="Agenda Bold" panose="02000603040000020004" pitchFamily="50" charset="0"/>
              </a:rPr>
              <a:t>TEDD GROUP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4FA756-5289-848F-6FAE-6D1BAD4DA5C3}"/>
              </a:ext>
            </a:extLst>
          </p:cNvPr>
          <p:cNvSpPr/>
          <p:nvPr userDrawn="1"/>
        </p:nvSpPr>
        <p:spPr>
          <a:xfrm>
            <a:off x="9610078" y="5105400"/>
            <a:ext cx="304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868EFC85-9828-49A7-86DF-0C140144632E}" type="slidenum">
              <a:rPr lang="en-GB" sz="1400" smtClean="0">
                <a:solidFill>
                  <a:schemeClr val="tx1"/>
                </a:solidFill>
                <a:latin typeface="Agenda Light" panose="02000603040000020004" pitchFamily="50" charset="0"/>
              </a:rPr>
              <a:pPr/>
              <a:t>‹#›</a:t>
            </a:fld>
            <a:endParaRPr lang="en-GB" sz="1400" dirty="0">
              <a:solidFill>
                <a:schemeClr val="tx1"/>
              </a:solidFill>
              <a:latin typeface="Agenda Light" panose="0200060304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2019FC-2F7D-1A85-1227-DF4C2F952F79}"/>
              </a:ext>
            </a:extLst>
          </p:cNvPr>
          <p:cNvSpPr txBox="1"/>
          <p:nvPr userDrawn="1"/>
        </p:nvSpPr>
        <p:spPr>
          <a:xfrm>
            <a:off x="0" y="6619472"/>
            <a:ext cx="1219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genda Light" panose="02000603040000020004" pitchFamily="50" charset="0"/>
              </a:rPr>
              <a:t>©TEDD Group 2022</a:t>
            </a:r>
          </a:p>
        </p:txBody>
      </p:sp>
    </p:spTree>
    <p:extLst>
      <p:ext uri="{BB962C8B-B14F-4D97-AF65-F5344CB8AC3E}">
        <p14:creationId xmlns:p14="http://schemas.microsoft.com/office/powerpoint/2010/main" val="368893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F0F4CF-52F1-401C-9D26-E11FEB62D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113" y="1980001"/>
            <a:ext cx="8474072" cy="1098186"/>
          </a:xfrm>
          <a:prstGeom prst="rect">
            <a:avLst/>
          </a:prstGeom>
        </p:spPr>
        <p:txBody>
          <a:bodyPr numCol="2" spcCol="288000"/>
          <a:lstStyle>
            <a:lvl1pPr algn="l">
              <a:lnSpc>
                <a:spcPct val="107000"/>
              </a:lnSpc>
              <a:spcAft>
                <a:spcPts val="800"/>
              </a:spcAft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 marL="586054" indent="-171455" algn="l">
              <a:lnSpc>
                <a:spcPct val="107000"/>
              </a:lnSpc>
              <a:spcAft>
                <a:spcPts val="800"/>
              </a:spcAft>
              <a:buFont typeface="Agenda Light" panose="02000603040000020004" pitchFamily="50" charset="0"/>
              <a:buChar char="–"/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 algn="l">
              <a:lnSpc>
                <a:spcPct val="107000"/>
              </a:lnSpc>
              <a:spcAft>
                <a:spcPts val="800"/>
              </a:spcAft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 algn="l">
              <a:lnSpc>
                <a:spcPct val="107000"/>
              </a:lnSpc>
              <a:spcAft>
                <a:spcPts val="800"/>
              </a:spcAft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 algn="l">
              <a:lnSpc>
                <a:spcPct val="107000"/>
              </a:lnSpc>
              <a:spcAft>
                <a:spcPts val="800"/>
              </a:spcAft>
              <a:defRPr sz="16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2611CAD3-A9E7-4454-A246-7BF2118A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60000"/>
            <a:ext cx="8474209" cy="418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 i="0">
                <a:solidFill>
                  <a:schemeClr val="accent1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40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ouble col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F0F4CF-52F1-401C-9D26-E11FEB62D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1981201"/>
            <a:ext cx="8923697" cy="2710742"/>
          </a:xfrm>
          <a:prstGeom prst="rect">
            <a:avLst/>
          </a:prstGeom>
        </p:spPr>
        <p:txBody>
          <a:bodyPr numCol="1" spcCol="288000"/>
          <a:lstStyle>
            <a:lvl1pPr algn="l">
              <a:lnSpc>
                <a:spcPct val="117000"/>
              </a:lnSpc>
              <a:spcAft>
                <a:spcPts val="18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 marL="586054" indent="-171455" algn="l">
              <a:lnSpc>
                <a:spcPct val="117000"/>
              </a:lnSpc>
              <a:spcAft>
                <a:spcPts val="1800"/>
              </a:spcAft>
              <a:buFont typeface="Agenda Light" panose="02000603040000020004" pitchFamily="50" charset="0"/>
              <a:buChar char="–"/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 algn="l">
              <a:lnSpc>
                <a:spcPct val="117000"/>
              </a:lnSpc>
              <a:spcAft>
                <a:spcPts val="18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 algn="l">
              <a:lnSpc>
                <a:spcPct val="117000"/>
              </a:lnSpc>
              <a:spcAft>
                <a:spcPts val="18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 algn="l">
              <a:lnSpc>
                <a:spcPct val="117000"/>
              </a:lnSpc>
              <a:spcAft>
                <a:spcPts val="18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2611CAD3-A9E7-4454-A246-7BF2118A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900000"/>
            <a:ext cx="8923842" cy="418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i="0" cap="all" baseline="0">
                <a:solidFill>
                  <a:schemeClr val="bg1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C7CBE-E16B-189D-6669-923188C9DEE1}"/>
              </a:ext>
            </a:extLst>
          </p:cNvPr>
          <p:cNvSpPr txBox="1"/>
          <p:nvPr userDrawn="1"/>
        </p:nvSpPr>
        <p:spPr>
          <a:xfrm>
            <a:off x="8305801" y="228603"/>
            <a:ext cx="138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pc="150" baseline="0" dirty="0">
                <a:solidFill>
                  <a:schemeClr val="bg1"/>
                </a:solidFill>
                <a:latin typeface="Agenda Bold" panose="02000603040000020004" pitchFamily="50" charset="0"/>
              </a:rPr>
              <a:t>TEDD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86E09-A626-1D8A-AFE1-37FACC41CFD8}"/>
              </a:ext>
            </a:extLst>
          </p:cNvPr>
          <p:cNvSpPr txBox="1"/>
          <p:nvPr userDrawn="1"/>
        </p:nvSpPr>
        <p:spPr>
          <a:xfrm>
            <a:off x="8474352" y="6619472"/>
            <a:ext cx="1219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  <a:latin typeface="Agenda Light" panose="02000603040000020004" pitchFamily="50" charset="0"/>
              </a:rPr>
              <a:t>©TEDD Group 2022</a:t>
            </a:r>
          </a:p>
        </p:txBody>
      </p:sp>
    </p:spTree>
    <p:extLst>
      <p:ext uri="{BB962C8B-B14F-4D97-AF65-F5344CB8AC3E}">
        <p14:creationId xmlns:p14="http://schemas.microsoft.com/office/powerpoint/2010/main" val="15756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ouble col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F0F4CF-52F1-401C-9D26-E11FEB62D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900000"/>
            <a:ext cx="6142800" cy="2710742"/>
          </a:xfrm>
          <a:prstGeom prst="rect">
            <a:avLst/>
          </a:prstGeom>
        </p:spPr>
        <p:txBody>
          <a:bodyPr numCol="1" spcCol="288000"/>
          <a:lstStyle>
            <a:lvl1pPr algn="l">
              <a:lnSpc>
                <a:spcPct val="117000"/>
              </a:lnSpc>
              <a:spcAft>
                <a:spcPts val="18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 marL="586054" indent="-171455" algn="l">
              <a:lnSpc>
                <a:spcPct val="117000"/>
              </a:lnSpc>
              <a:spcAft>
                <a:spcPts val="1800"/>
              </a:spcAft>
              <a:buFont typeface="Agenda Light" panose="02000603040000020004" pitchFamily="50" charset="0"/>
              <a:buChar char="–"/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 algn="l">
              <a:lnSpc>
                <a:spcPct val="117000"/>
              </a:lnSpc>
              <a:spcAft>
                <a:spcPts val="18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 algn="l">
              <a:lnSpc>
                <a:spcPct val="117000"/>
              </a:lnSpc>
              <a:spcAft>
                <a:spcPts val="18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 algn="l">
              <a:lnSpc>
                <a:spcPct val="117000"/>
              </a:lnSpc>
              <a:spcAft>
                <a:spcPts val="18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2611CAD3-A9E7-4454-A246-7BF2118A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900000"/>
            <a:ext cx="2253600" cy="262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i="0" cap="all" baseline="0">
                <a:solidFill>
                  <a:schemeClr val="bg1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C7CBE-E16B-189D-6669-923188C9DEE1}"/>
              </a:ext>
            </a:extLst>
          </p:cNvPr>
          <p:cNvSpPr txBox="1"/>
          <p:nvPr userDrawn="1"/>
        </p:nvSpPr>
        <p:spPr>
          <a:xfrm>
            <a:off x="8305801" y="228603"/>
            <a:ext cx="138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pc="150" baseline="0" dirty="0">
                <a:solidFill>
                  <a:schemeClr val="bg1"/>
                </a:solidFill>
                <a:latin typeface="Agenda Bold" panose="02000603040000020004" pitchFamily="50" charset="0"/>
              </a:rPr>
              <a:t>TEDD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86E09-A626-1D8A-AFE1-37FACC41CFD8}"/>
              </a:ext>
            </a:extLst>
          </p:cNvPr>
          <p:cNvSpPr txBox="1"/>
          <p:nvPr userDrawn="1"/>
        </p:nvSpPr>
        <p:spPr>
          <a:xfrm>
            <a:off x="8474352" y="6619472"/>
            <a:ext cx="1219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900" dirty="0">
                <a:solidFill>
                  <a:schemeClr val="bg1"/>
                </a:solidFill>
                <a:latin typeface="Agenda Light" panose="02000603040000020004" pitchFamily="50" charset="0"/>
              </a:rPr>
              <a:t>©TEDD Group 2022</a:t>
            </a:r>
          </a:p>
        </p:txBody>
      </p:sp>
    </p:spTree>
    <p:extLst>
      <p:ext uri="{BB962C8B-B14F-4D97-AF65-F5344CB8AC3E}">
        <p14:creationId xmlns:p14="http://schemas.microsoft.com/office/powerpoint/2010/main" val="305933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ouble col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8ABC1-22C6-614D-6E36-382A233A6DE7}"/>
              </a:ext>
            </a:extLst>
          </p:cNvPr>
          <p:cNvSpPr/>
          <p:nvPr userDrawn="1"/>
        </p:nvSpPr>
        <p:spPr>
          <a:xfrm>
            <a:off x="0" y="0"/>
            <a:ext cx="9906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53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F0F4CF-52F1-401C-9D26-E11FEB62D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0800" y="1260002"/>
            <a:ext cx="5760000" cy="2108269"/>
          </a:xfrm>
          <a:prstGeom prst="rect">
            <a:avLst/>
          </a:prstGeom>
        </p:spPr>
        <p:txBody>
          <a:bodyPr numCol="1" spcCol="288000"/>
          <a:lstStyle>
            <a:lvl1pPr algn="l">
              <a:lnSpc>
                <a:spcPct val="107000"/>
              </a:lnSpc>
              <a:spcAft>
                <a:spcPts val="9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 marL="586054" indent="-171455" algn="l">
              <a:lnSpc>
                <a:spcPct val="107000"/>
              </a:lnSpc>
              <a:spcAft>
                <a:spcPts val="900"/>
              </a:spcAft>
              <a:buFont typeface="Agenda Light" panose="02000603040000020004" pitchFamily="50" charset="0"/>
              <a:buChar char="–"/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 algn="l">
              <a:lnSpc>
                <a:spcPct val="107000"/>
              </a:lnSpc>
              <a:spcAft>
                <a:spcPts val="9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 algn="l">
              <a:lnSpc>
                <a:spcPct val="107000"/>
              </a:lnSpc>
              <a:spcAft>
                <a:spcPts val="9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 algn="l">
              <a:lnSpc>
                <a:spcPct val="107000"/>
              </a:lnSpc>
              <a:spcAft>
                <a:spcPts val="9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2611CAD3-A9E7-4454-A246-7BF2118A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49" y="914400"/>
            <a:ext cx="2668801" cy="262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0" i="0" cap="all" baseline="0">
                <a:solidFill>
                  <a:srgbClr val="292929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C7CBE-E16B-189D-6669-923188C9DEE1}"/>
              </a:ext>
            </a:extLst>
          </p:cNvPr>
          <p:cNvSpPr txBox="1"/>
          <p:nvPr userDrawn="1"/>
        </p:nvSpPr>
        <p:spPr>
          <a:xfrm>
            <a:off x="264149" y="322224"/>
            <a:ext cx="120308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spc="150" baseline="0" dirty="0">
                <a:solidFill>
                  <a:srgbClr val="292929"/>
                </a:solidFill>
                <a:latin typeface="Agenda Bold" panose="02000603040000020004" pitchFamily="50" charset="0"/>
              </a:rPr>
              <a:t>TEDD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86E09-A626-1D8A-AFE1-37FACC41CFD8}"/>
              </a:ext>
            </a:extLst>
          </p:cNvPr>
          <p:cNvSpPr txBox="1"/>
          <p:nvPr userDrawn="1"/>
        </p:nvSpPr>
        <p:spPr>
          <a:xfrm>
            <a:off x="264148" y="6619474"/>
            <a:ext cx="1219200" cy="2308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l"/>
            <a:r>
              <a:rPr lang="en-GB" sz="900" dirty="0">
                <a:solidFill>
                  <a:srgbClr val="292929"/>
                </a:solidFill>
                <a:latin typeface="Agenda Light" panose="02000603040000020004" pitchFamily="50" charset="0"/>
              </a:rPr>
              <a:t>©TEDD Group 2022</a:t>
            </a:r>
          </a:p>
        </p:txBody>
      </p:sp>
    </p:spTree>
    <p:extLst>
      <p:ext uri="{BB962C8B-B14F-4D97-AF65-F5344CB8AC3E}">
        <p14:creationId xmlns:p14="http://schemas.microsoft.com/office/powerpoint/2010/main" val="42669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ouble col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8ABC1-22C6-614D-6E36-382A233A6DE7}"/>
              </a:ext>
            </a:extLst>
          </p:cNvPr>
          <p:cNvSpPr/>
          <p:nvPr userDrawn="1"/>
        </p:nvSpPr>
        <p:spPr>
          <a:xfrm>
            <a:off x="0" y="0"/>
            <a:ext cx="3124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53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F0F4CF-52F1-401C-9D26-E11FEB62D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0800" y="630004"/>
            <a:ext cx="6211052" cy="2108269"/>
          </a:xfrm>
          <a:prstGeom prst="rect">
            <a:avLst/>
          </a:prstGeom>
        </p:spPr>
        <p:txBody>
          <a:bodyPr numCol="1" spcCol="288000"/>
          <a:lstStyle>
            <a:lvl1pPr algn="l">
              <a:lnSpc>
                <a:spcPct val="107000"/>
              </a:lnSpc>
              <a:spcAft>
                <a:spcPts val="9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 marL="586054" indent="-171455" algn="l">
              <a:lnSpc>
                <a:spcPct val="107000"/>
              </a:lnSpc>
              <a:spcAft>
                <a:spcPts val="900"/>
              </a:spcAft>
              <a:buFont typeface="Agenda Light" panose="02000603040000020004" pitchFamily="50" charset="0"/>
              <a:buChar char="–"/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 algn="l">
              <a:lnSpc>
                <a:spcPct val="107000"/>
              </a:lnSpc>
              <a:spcAft>
                <a:spcPts val="9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 algn="l">
              <a:lnSpc>
                <a:spcPct val="107000"/>
              </a:lnSpc>
              <a:spcAft>
                <a:spcPts val="9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 algn="l">
              <a:lnSpc>
                <a:spcPct val="107000"/>
              </a:lnSpc>
              <a:spcAft>
                <a:spcPts val="900"/>
              </a:spcAft>
              <a:defRPr sz="2000" baseline="0">
                <a:solidFill>
                  <a:schemeClr val="bg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2611CAD3-A9E7-4454-A246-7BF2118A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49" y="630000"/>
            <a:ext cx="2668801" cy="262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0" i="0" cap="all" baseline="0">
                <a:solidFill>
                  <a:srgbClr val="292929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C7CBE-E16B-189D-6669-923188C9DEE1}"/>
              </a:ext>
            </a:extLst>
          </p:cNvPr>
          <p:cNvSpPr txBox="1"/>
          <p:nvPr userDrawn="1"/>
        </p:nvSpPr>
        <p:spPr>
          <a:xfrm>
            <a:off x="264150" y="6400801"/>
            <a:ext cx="1346587" cy="33855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600" spc="150" baseline="0" dirty="0">
                <a:solidFill>
                  <a:srgbClr val="292929"/>
                </a:solidFill>
                <a:latin typeface="Agenda Bold" panose="02000603040000020004" pitchFamily="50" charset="0"/>
              </a:rPr>
              <a:t>TEDD GROUP</a:t>
            </a:r>
          </a:p>
        </p:txBody>
      </p:sp>
    </p:spTree>
    <p:extLst>
      <p:ext uri="{BB962C8B-B14F-4D97-AF65-F5344CB8AC3E}">
        <p14:creationId xmlns:p14="http://schemas.microsoft.com/office/powerpoint/2010/main" val="340671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F0F4CF-52F1-401C-9D26-E11FEB62D6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248" y="1980004"/>
            <a:ext cx="8474072" cy="4354165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algn="l">
              <a:lnSpc>
                <a:spcPct val="107000"/>
              </a:lnSpc>
              <a:spcAft>
                <a:spcPts val="800"/>
              </a:spcAft>
              <a:defRPr sz="11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 algn="l">
              <a:lnSpc>
                <a:spcPct val="107000"/>
              </a:lnSpc>
              <a:spcAft>
                <a:spcPts val="800"/>
              </a:spcAft>
              <a:defRPr sz="11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 algn="l">
              <a:lnSpc>
                <a:spcPct val="107000"/>
              </a:lnSpc>
              <a:spcAft>
                <a:spcPts val="800"/>
              </a:spcAft>
              <a:defRPr sz="11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 algn="l">
              <a:lnSpc>
                <a:spcPct val="107000"/>
              </a:lnSpc>
              <a:spcAft>
                <a:spcPts val="800"/>
              </a:spcAft>
              <a:defRPr sz="11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 algn="l">
              <a:lnSpc>
                <a:spcPct val="107000"/>
              </a:lnSpc>
              <a:spcAft>
                <a:spcPts val="800"/>
              </a:spcAft>
              <a:defRPr sz="1100" baseline="0">
                <a:solidFill>
                  <a:srgbClr val="50555A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2611CAD3-A9E7-4454-A246-7BF2118A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60000"/>
            <a:ext cx="8474209" cy="418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 i="0">
                <a:solidFill>
                  <a:schemeClr val="accent1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376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8F7A9-9DA8-47DB-82E7-6DD21FC5BB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0110" y="1980000"/>
            <a:ext cx="4054613" cy="1316066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E070FD6-FDE3-44F3-9E1D-FE9B1DB562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39708" y="1980000"/>
            <a:ext cx="4054613" cy="1316066"/>
          </a:xfrm>
          <a:prstGeom prst="rect">
            <a:avLst/>
          </a:prstGeom>
        </p:spPr>
        <p:txBody>
          <a:bodyPr/>
          <a:lstStyle>
            <a:lvl1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1pPr>
            <a:lvl2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2pPr>
            <a:lvl3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3pPr>
            <a:lvl4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4pPr>
            <a:lvl5pPr>
              <a:lnSpc>
                <a:spcPct val="107000"/>
              </a:lnSpc>
              <a:spcAft>
                <a:spcPts val="800"/>
              </a:spcAft>
              <a:defRPr sz="1100">
                <a:solidFill>
                  <a:schemeClr val="tx1"/>
                </a:solidFill>
                <a:latin typeface="Agenda Light" panose="02000603040000020004" pitchFamily="50" charset="0"/>
                <a:ea typeface="Frutiger-Light" panose="02020603050405020304" pitchFamily="18" charset="0"/>
                <a:cs typeface="Frutiger-Light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CF189847-2B00-4C38-94AF-10068437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112" y="1260000"/>
            <a:ext cx="8474209" cy="418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0" i="0">
                <a:solidFill>
                  <a:schemeClr val="accent1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632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0000" y="3013504"/>
            <a:ext cx="7357200" cy="830997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5400" b="0" i="0">
                <a:solidFill>
                  <a:schemeClr val="accent1"/>
                </a:solidFill>
                <a:latin typeface="Agenda Medium" panose="02000603040000020004" pitchFamily="50" charset="0"/>
                <a:cs typeface="Frutiger-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220" y="1768695"/>
            <a:ext cx="416416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5565A"/>
                </a:solidFill>
                <a:latin typeface="Frutiger-Light"/>
                <a:cs typeface="Frutiger-Light"/>
              </a:defRPr>
            </a:lvl1pPr>
          </a:lstStyle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9107A-CC38-64CD-83C7-F89A29D5FEC7}"/>
              </a:ext>
            </a:extLst>
          </p:cNvPr>
          <p:cNvSpPr txBox="1"/>
          <p:nvPr userDrawn="1"/>
        </p:nvSpPr>
        <p:spPr>
          <a:xfrm>
            <a:off x="8305801" y="228603"/>
            <a:ext cx="138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pc="150" baseline="0" dirty="0">
                <a:solidFill>
                  <a:schemeClr val="tx1"/>
                </a:solidFill>
                <a:latin typeface="Agenda Bold" panose="02000603040000020004" pitchFamily="50" charset="0"/>
              </a:rPr>
              <a:t>TEDD GROUP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DAA64-C0C5-E2AA-6411-D994839545CC}"/>
              </a:ext>
            </a:extLst>
          </p:cNvPr>
          <p:cNvSpPr txBox="1"/>
          <p:nvPr userDrawn="1"/>
        </p:nvSpPr>
        <p:spPr>
          <a:xfrm>
            <a:off x="0" y="6619472"/>
            <a:ext cx="1219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latin typeface="Agenda Light" panose="02000603040000020004" pitchFamily="50" charset="0"/>
              </a:rPr>
              <a:t>©TEDD Group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0" r:id="rId2"/>
    <p:sldLayoutId id="2147483671" r:id="rId3"/>
    <p:sldLayoutId id="2147483674" r:id="rId4"/>
    <p:sldLayoutId id="2147483675" r:id="rId5"/>
    <p:sldLayoutId id="2147483676" r:id="rId6"/>
    <p:sldLayoutId id="2147483669" r:id="rId7"/>
    <p:sldLayoutId id="2147483666" r:id="rId8"/>
    <p:sldLayoutId id="2147483662" r:id="rId9"/>
    <p:sldLayoutId id="2147483672" r:id="rId10"/>
    <p:sldLayoutId id="2147483673" r:id="rId1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4599">
        <a:defRPr>
          <a:latin typeface="+mn-lt"/>
          <a:ea typeface="+mn-ea"/>
          <a:cs typeface="+mn-cs"/>
        </a:defRPr>
      </a:lvl2pPr>
      <a:lvl3pPr marL="829199">
        <a:defRPr>
          <a:latin typeface="+mn-lt"/>
          <a:ea typeface="+mn-ea"/>
          <a:cs typeface="+mn-cs"/>
        </a:defRPr>
      </a:lvl3pPr>
      <a:lvl4pPr marL="1243798">
        <a:defRPr>
          <a:latin typeface="+mn-lt"/>
          <a:ea typeface="+mn-ea"/>
          <a:cs typeface="+mn-cs"/>
        </a:defRPr>
      </a:lvl4pPr>
      <a:lvl5pPr marL="1658398">
        <a:defRPr>
          <a:latin typeface="+mn-lt"/>
          <a:ea typeface="+mn-ea"/>
          <a:cs typeface="+mn-cs"/>
        </a:defRPr>
      </a:lvl5pPr>
      <a:lvl6pPr marL="2072997">
        <a:defRPr>
          <a:latin typeface="+mn-lt"/>
          <a:ea typeface="+mn-ea"/>
          <a:cs typeface="+mn-cs"/>
        </a:defRPr>
      </a:lvl6pPr>
      <a:lvl7pPr marL="2487596">
        <a:defRPr>
          <a:latin typeface="+mn-lt"/>
          <a:ea typeface="+mn-ea"/>
          <a:cs typeface="+mn-cs"/>
        </a:defRPr>
      </a:lvl7pPr>
      <a:lvl8pPr marL="2902196">
        <a:defRPr>
          <a:latin typeface="+mn-lt"/>
          <a:ea typeface="+mn-ea"/>
          <a:cs typeface="+mn-cs"/>
        </a:defRPr>
      </a:lvl8pPr>
      <a:lvl9pPr marL="33167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4599">
        <a:defRPr>
          <a:latin typeface="+mn-lt"/>
          <a:ea typeface="+mn-ea"/>
          <a:cs typeface="+mn-cs"/>
        </a:defRPr>
      </a:lvl2pPr>
      <a:lvl3pPr marL="829199">
        <a:defRPr>
          <a:latin typeface="+mn-lt"/>
          <a:ea typeface="+mn-ea"/>
          <a:cs typeface="+mn-cs"/>
        </a:defRPr>
      </a:lvl3pPr>
      <a:lvl4pPr marL="1243798">
        <a:defRPr>
          <a:latin typeface="+mn-lt"/>
          <a:ea typeface="+mn-ea"/>
          <a:cs typeface="+mn-cs"/>
        </a:defRPr>
      </a:lvl4pPr>
      <a:lvl5pPr marL="1658398">
        <a:defRPr>
          <a:latin typeface="+mn-lt"/>
          <a:ea typeface="+mn-ea"/>
          <a:cs typeface="+mn-cs"/>
        </a:defRPr>
      </a:lvl5pPr>
      <a:lvl6pPr marL="2072997">
        <a:defRPr>
          <a:latin typeface="+mn-lt"/>
          <a:ea typeface="+mn-ea"/>
          <a:cs typeface="+mn-cs"/>
        </a:defRPr>
      </a:lvl6pPr>
      <a:lvl7pPr marL="2487596">
        <a:defRPr>
          <a:latin typeface="+mn-lt"/>
          <a:ea typeface="+mn-ea"/>
          <a:cs typeface="+mn-cs"/>
        </a:defRPr>
      </a:lvl7pPr>
      <a:lvl8pPr marL="2902196">
        <a:defRPr>
          <a:latin typeface="+mn-lt"/>
          <a:ea typeface="+mn-ea"/>
          <a:cs typeface="+mn-cs"/>
        </a:defRPr>
      </a:lvl8pPr>
      <a:lvl9pPr marL="33167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Nickd@tedd.grou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obl@tedd.group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4FC6AB4-6BEB-1367-F13C-DB3B7770296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22" y="-1"/>
            <a:ext cx="9914021" cy="5095969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A9D2C76F-DFCB-5517-8DF8-C7068DC66C52}"/>
              </a:ext>
            </a:extLst>
          </p:cNvPr>
          <p:cNvSpPr txBox="1"/>
          <p:nvPr/>
        </p:nvSpPr>
        <p:spPr>
          <a:xfrm>
            <a:off x="553201" y="1072630"/>
            <a:ext cx="8791575" cy="2501326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0"/>
              </a:lnSpc>
              <a:spcBef>
                <a:spcPct val="0"/>
              </a:spcBef>
            </a:pPr>
            <a:r>
              <a:rPr lang="en-GB" sz="3600" dirty="0">
                <a:solidFill>
                  <a:srgbClr val="FFFFFF"/>
                </a:solidFill>
                <a:latin typeface="Agenda Semibold" panose="02000603040000020004" pitchFamily="50" charset="0"/>
              </a:rPr>
              <a:t>THE MOST SIGNIFICANT UK INFRASTRUCTURE PROJECTS SINCE </a:t>
            </a:r>
            <a:br>
              <a:rPr lang="en-GB" sz="3600" dirty="0">
                <a:solidFill>
                  <a:srgbClr val="FFFFFF"/>
                </a:solidFill>
                <a:latin typeface="Agenda Semibold" panose="02000603040000020004" pitchFamily="50" charset="0"/>
              </a:rPr>
            </a:br>
            <a:r>
              <a:rPr lang="en-GB" sz="3600" dirty="0">
                <a:solidFill>
                  <a:srgbClr val="FFFFFF"/>
                </a:solidFill>
                <a:latin typeface="Agenda Semibold" panose="02000603040000020004" pitchFamily="50" charset="0"/>
              </a:rPr>
              <a:t>THE MOTORWAYS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FDD1C17D-00BF-33A9-DA93-67721590AC32}"/>
              </a:ext>
            </a:extLst>
          </p:cNvPr>
          <p:cNvSpPr txBox="1"/>
          <p:nvPr/>
        </p:nvSpPr>
        <p:spPr>
          <a:xfrm>
            <a:off x="2074739" y="4261865"/>
            <a:ext cx="5748498" cy="16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3"/>
              </a:lnSpc>
              <a:spcBef>
                <a:spcPct val="0"/>
              </a:spcBef>
            </a:pPr>
            <a:r>
              <a:rPr lang="en-US" sz="1200" spc="693" dirty="0">
                <a:solidFill>
                  <a:srgbClr val="FFFFFF"/>
                </a:solidFill>
                <a:latin typeface="Agenda Regular" panose="02000603040000020004" pitchFamily="50" charset="0"/>
              </a:rPr>
              <a:t>WWW.TEDD.GROUP</a:t>
            </a: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E04E4AA3-400C-035D-0B81-D382B4F34472}"/>
              </a:ext>
            </a:extLst>
          </p:cNvPr>
          <p:cNvSpPr/>
          <p:nvPr/>
        </p:nvSpPr>
        <p:spPr>
          <a:xfrm>
            <a:off x="4503004" y="4038600"/>
            <a:ext cx="89196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5762ED9E-52B9-5D7A-DF4B-FD226E724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91" y="5334000"/>
            <a:ext cx="3558594" cy="9804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0A5F0D6-8102-ABE7-B23C-EF535316F29E}"/>
              </a:ext>
            </a:extLst>
          </p:cNvPr>
          <p:cNvSpPr txBox="1"/>
          <p:nvPr/>
        </p:nvSpPr>
        <p:spPr>
          <a:xfrm>
            <a:off x="3503721" y="6521405"/>
            <a:ext cx="2890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dirty="0">
                <a:latin typeface="Agenda Light" panose="02000603040000020004" pitchFamily="50" charset="0"/>
              </a:rPr>
              <a:t>Natural Energy Wyre Ltd trading as TEDD Group</a:t>
            </a:r>
          </a:p>
        </p:txBody>
      </p:sp>
    </p:spTree>
    <p:extLst>
      <p:ext uri="{BB962C8B-B14F-4D97-AF65-F5344CB8AC3E}">
        <p14:creationId xmlns:p14="http://schemas.microsoft.com/office/powerpoint/2010/main" val="3599684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4FC6AB4-6BEB-1367-F13C-DB3B7770296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022" y="-1"/>
            <a:ext cx="9914021" cy="5095969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A9D2C76F-DFCB-5517-8DF8-C7068DC66C52}"/>
              </a:ext>
            </a:extLst>
          </p:cNvPr>
          <p:cNvSpPr txBox="1"/>
          <p:nvPr/>
        </p:nvSpPr>
        <p:spPr>
          <a:xfrm>
            <a:off x="553201" y="1072630"/>
            <a:ext cx="8791575" cy="2501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30"/>
              </a:lnSpc>
              <a:spcBef>
                <a:spcPct val="0"/>
              </a:spcBef>
            </a:pPr>
            <a:r>
              <a:rPr lang="en-GB" sz="3600" dirty="0">
                <a:solidFill>
                  <a:srgbClr val="FFFFFF"/>
                </a:solidFill>
                <a:latin typeface="Agenda Semibold" panose="02000603040000020004" pitchFamily="50" charset="0"/>
              </a:rPr>
              <a:t>THE MOST SIGNIFICANT UK INFRASTRUCTURE PROJECTS SINCE </a:t>
            </a:r>
            <a:br>
              <a:rPr lang="en-GB" sz="3600" dirty="0">
                <a:solidFill>
                  <a:srgbClr val="FFFFFF"/>
                </a:solidFill>
                <a:latin typeface="Agenda Semibold" panose="02000603040000020004" pitchFamily="50" charset="0"/>
              </a:rPr>
            </a:br>
            <a:r>
              <a:rPr lang="en-GB" sz="3600" dirty="0">
                <a:solidFill>
                  <a:srgbClr val="FFFFFF"/>
                </a:solidFill>
                <a:latin typeface="Agenda Semibold" panose="02000603040000020004" pitchFamily="50" charset="0"/>
              </a:rPr>
              <a:t>THE MOTORWAYS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FDD1C17D-00BF-33A9-DA93-67721590AC32}"/>
              </a:ext>
            </a:extLst>
          </p:cNvPr>
          <p:cNvSpPr txBox="1"/>
          <p:nvPr/>
        </p:nvSpPr>
        <p:spPr>
          <a:xfrm>
            <a:off x="2074739" y="4261865"/>
            <a:ext cx="5748498" cy="16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3"/>
              </a:lnSpc>
              <a:spcBef>
                <a:spcPct val="0"/>
              </a:spcBef>
            </a:pPr>
            <a:r>
              <a:rPr lang="en-US" sz="1200" spc="693" dirty="0">
                <a:solidFill>
                  <a:srgbClr val="FFFFFF"/>
                </a:solidFill>
                <a:latin typeface="Agenda Regular" panose="02000603040000020004" pitchFamily="50" charset="0"/>
              </a:rPr>
              <a:t>WWW.TEDD.GROUP</a:t>
            </a:r>
          </a:p>
        </p:txBody>
      </p:sp>
      <p:sp>
        <p:nvSpPr>
          <p:cNvPr id="22" name="AutoShape 11">
            <a:extLst>
              <a:ext uri="{FF2B5EF4-FFF2-40B4-BE49-F238E27FC236}">
                <a16:creationId xmlns:a16="http://schemas.microsoft.com/office/drawing/2014/main" id="{E04E4AA3-400C-035D-0B81-D382B4F34472}"/>
              </a:ext>
            </a:extLst>
          </p:cNvPr>
          <p:cNvSpPr/>
          <p:nvPr/>
        </p:nvSpPr>
        <p:spPr>
          <a:xfrm>
            <a:off x="4503004" y="4038600"/>
            <a:ext cx="89196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5762ED9E-52B9-5D7A-DF4B-FD226E724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2" y="5293662"/>
            <a:ext cx="3558594" cy="9804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0A5F0D6-8102-ABE7-B23C-EF535316F29E}"/>
              </a:ext>
            </a:extLst>
          </p:cNvPr>
          <p:cNvSpPr txBox="1"/>
          <p:nvPr/>
        </p:nvSpPr>
        <p:spPr>
          <a:xfrm>
            <a:off x="295442" y="6481067"/>
            <a:ext cx="270586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100" dirty="0">
                <a:latin typeface="Agenda Light" panose="02000603040000020004" pitchFamily="50" charset="0"/>
              </a:rPr>
              <a:t>Natural Energy Wyre Ltd trading as TEDD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5DDF6-F821-FA45-55D8-1E8DAA96D6D5}"/>
              </a:ext>
            </a:extLst>
          </p:cNvPr>
          <p:cNvSpPr txBox="1"/>
          <p:nvPr/>
        </p:nvSpPr>
        <p:spPr>
          <a:xfrm>
            <a:off x="6980912" y="5377440"/>
            <a:ext cx="25636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genda Light" panose="02000603040000020004" pitchFamily="50" charset="0"/>
              </a:rPr>
              <a:t>For further information please contact:</a:t>
            </a:r>
          </a:p>
          <a:p>
            <a:endParaRPr lang="en-GB" sz="1200" dirty="0">
              <a:latin typeface="Agenda Light" panose="02000603040000020004" pitchFamily="50" charset="0"/>
            </a:endParaRPr>
          </a:p>
          <a:p>
            <a:r>
              <a:rPr lang="en-GB" sz="1200" dirty="0">
                <a:latin typeface="Agenda Light" panose="02000603040000020004" pitchFamily="50" charset="0"/>
              </a:rPr>
              <a:t>Bob Long</a:t>
            </a:r>
          </a:p>
          <a:p>
            <a:r>
              <a:rPr lang="en-GB" sz="1200" dirty="0" err="1">
                <a:latin typeface="Agenda Light" panose="02000603040000020004" pitchFamily="50" charset="0"/>
                <a:hlinkClick r:id="rId6"/>
              </a:rPr>
              <a:t>bobl@tedd.group</a:t>
            </a:r>
            <a:endParaRPr lang="en-GB" sz="1200" dirty="0">
              <a:latin typeface="Agenda Light" panose="02000603040000020004" pitchFamily="50" charset="0"/>
            </a:endParaRPr>
          </a:p>
          <a:p>
            <a:endParaRPr lang="en-GB" sz="1200" dirty="0">
              <a:latin typeface="Agenda Light" panose="02000603040000020004" pitchFamily="50" charset="0"/>
            </a:endParaRPr>
          </a:p>
          <a:p>
            <a:r>
              <a:rPr lang="en-GB" sz="1200" dirty="0">
                <a:latin typeface="Agenda Light" panose="02000603040000020004" pitchFamily="50" charset="0"/>
              </a:rPr>
              <a:t>Nick Dimmock</a:t>
            </a:r>
          </a:p>
          <a:p>
            <a:r>
              <a:rPr lang="en-GB" sz="1200" dirty="0" err="1">
                <a:latin typeface="Agenda Light" panose="02000603040000020004" pitchFamily="50" charset="0"/>
                <a:hlinkClick r:id="rId7"/>
              </a:rPr>
              <a:t>nickd@tedd.group</a:t>
            </a:r>
            <a:r>
              <a:rPr lang="en-GB" sz="1200" dirty="0">
                <a:latin typeface="Agenda Light" panose="02000603040000020004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4408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E88D8-7BA2-047B-FD76-3A2BCF66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RIVER WYRE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129882-474C-EA04-9C6F-DE4AE1635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21" y="1873625"/>
            <a:ext cx="8918687" cy="44509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D6C56E-FAEF-3216-B2A4-27A0131696C7}"/>
              </a:ext>
            </a:extLst>
          </p:cNvPr>
          <p:cNvSpPr txBox="1"/>
          <p:nvPr/>
        </p:nvSpPr>
        <p:spPr>
          <a:xfrm>
            <a:off x="4709869" y="5151701"/>
            <a:ext cx="1133300" cy="81136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genda Medium" panose="02000603040000020004" pitchFamily="50" charset="0"/>
              </a:rPr>
              <a:t>Heavy </a:t>
            </a:r>
            <a:br>
              <a:rPr lang="en-GB" sz="1600" dirty="0">
                <a:solidFill>
                  <a:schemeClr val="bg1"/>
                </a:solidFill>
                <a:latin typeface="Agenda Medium" panose="02000603040000020004" pitchFamily="50" charset="0"/>
              </a:rPr>
            </a:br>
            <a:r>
              <a:rPr lang="en-GB" sz="1600" dirty="0">
                <a:solidFill>
                  <a:schemeClr val="bg1"/>
                </a:solidFill>
                <a:latin typeface="Agenda Medium" panose="02000603040000020004" pitchFamily="50" charset="0"/>
              </a:rPr>
              <a:t>commercial lock/dock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A64018-B6FB-C9E8-E0E4-44A066857F9C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124200" y="4695148"/>
            <a:ext cx="1585669" cy="862237"/>
          </a:xfrm>
          <a:prstGeom prst="straightConnector1">
            <a:avLst/>
          </a:prstGeom>
          <a:ln w="317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649D9EB-DDBF-115C-964C-D0F4F5B49C49}"/>
              </a:ext>
            </a:extLst>
          </p:cNvPr>
          <p:cNvSpPr txBox="1"/>
          <p:nvPr/>
        </p:nvSpPr>
        <p:spPr>
          <a:xfrm>
            <a:off x="644041" y="1915345"/>
            <a:ext cx="2274647" cy="811367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genda Medium" panose="02000603040000020004" pitchFamily="50" charset="0"/>
              </a:rPr>
              <a:t>Small fishing vessel &amp; non-commercial lock/dock. Free of charge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2E0F60-6283-1E3E-2D0B-85A9AF60E31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781365" y="2726712"/>
            <a:ext cx="944590" cy="1123629"/>
          </a:xfrm>
          <a:prstGeom prst="straightConnector1">
            <a:avLst/>
          </a:prstGeom>
          <a:ln w="317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374122-3602-E1AC-345F-72CD03AC6BB9}"/>
              </a:ext>
            </a:extLst>
          </p:cNvPr>
          <p:cNvSpPr txBox="1"/>
          <p:nvPr/>
        </p:nvSpPr>
        <p:spPr>
          <a:xfrm>
            <a:off x="6856281" y="2578488"/>
            <a:ext cx="1356098" cy="565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genda Medium" panose="02000603040000020004" pitchFamily="50" charset="0"/>
              </a:rPr>
              <a:t>Safe mooring haven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D87D19-B9C5-F159-7673-F3C1F4644ED0}"/>
              </a:ext>
            </a:extLst>
          </p:cNvPr>
          <p:cNvSpPr txBox="1"/>
          <p:nvPr/>
        </p:nvSpPr>
        <p:spPr>
          <a:xfrm>
            <a:off x="5876020" y="4376224"/>
            <a:ext cx="1015775" cy="31892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genda Medium" panose="02000603040000020004" pitchFamily="50" charset="0"/>
              </a:rPr>
              <a:t>Turbines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A66200-BB40-1113-181B-D53EBE3C3FB5}"/>
              </a:ext>
            </a:extLst>
          </p:cNvPr>
          <p:cNvCxnSpPr>
            <a:cxnSpLocks/>
          </p:cNvCxnSpPr>
          <p:nvPr/>
        </p:nvCxnSpPr>
        <p:spPr>
          <a:xfrm>
            <a:off x="6837055" y="5647168"/>
            <a:ext cx="0" cy="628620"/>
          </a:xfrm>
          <a:prstGeom prst="straightConnector1">
            <a:avLst/>
          </a:prstGeom>
          <a:ln w="3175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7CF486A-0ACD-CA48-9984-CA539865DBBA}"/>
              </a:ext>
            </a:extLst>
          </p:cNvPr>
          <p:cNvSpPr txBox="1"/>
          <p:nvPr/>
        </p:nvSpPr>
        <p:spPr>
          <a:xfrm>
            <a:off x="6934200" y="5647168"/>
            <a:ext cx="1506421" cy="565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genda Medium" panose="02000603040000020004" pitchFamily="50" charset="0"/>
              </a:rPr>
              <a:t>To the Port of Fleetwood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A6377F-A6C5-7EE3-062F-AC42916E6D0F}"/>
              </a:ext>
            </a:extLst>
          </p:cNvPr>
          <p:cNvSpPr txBox="1"/>
          <p:nvPr/>
        </p:nvSpPr>
        <p:spPr>
          <a:xfrm>
            <a:off x="4648200" y="1929478"/>
            <a:ext cx="1066800" cy="31892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genda Medium" panose="02000603040000020004" pitchFamily="50" charset="0"/>
              </a:rPr>
              <a:t>Irish Sea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070C17-0362-8C8F-721C-45421AD17635}"/>
              </a:ext>
            </a:extLst>
          </p:cNvPr>
          <p:cNvCxnSpPr>
            <a:cxnSpLocks/>
          </p:cNvCxnSpPr>
          <p:nvPr/>
        </p:nvCxnSpPr>
        <p:spPr>
          <a:xfrm>
            <a:off x="3018344" y="2893184"/>
            <a:ext cx="607634" cy="440406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9B9F4EC-5431-5755-D11B-F1DDB4082302}"/>
              </a:ext>
            </a:extLst>
          </p:cNvPr>
          <p:cNvCxnSpPr>
            <a:cxnSpLocks/>
          </p:cNvCxnSpPr>
          <p:nvPr/>
        </p:nvCxnSpPr>
        <p:spPr>
          <a:xfrm>
            <a:off x="3195166" y="2803824"/>
            <a:ext cx="656377" cy="456859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C53FFB-1504-E386-1FF4-D629A9E7F128}"/>
              </a:ext>
            </a:extLst>
          </p:cNvPr>
          <p:cNvCxnSpPr>
            <a:cxnSpLocks/>
          </p:cNvCxnSpPr>
          <p:nvPr/>
        </p:nvCxnSpPr>
        <p:spPr>
          <a:xfrm>
            <a:off x="3371989" y="2714463"/>
            <a:ext cx="730072" cy="488049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BD1D66B-8820-BEB6-E89B-3A8A3058F956}"/>
              </a:ext>
            </a:extLst>
          </p:cNvPr>
          <p:cNvCxnSpPr>
            <a:cxnSpLocks/>
          </p:cNvCxnSpPr>
          <p:nvPr/>
        </p:nvCxnSpPr>
        <p:spPr>
          <a:xfrm>
            <a:off x="3548812" y="2625103"/>
            <a:ext cx="793308" cy="488049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18BE6E4-03D9-3050-1482-B423CDF8BFD6}"/>
              </a:ext>
            </a:extLst>
          </p:cNvPr>
          <p:cNvCxnSpPr>
            <a:cxnSpLocks/>
          </p:cNvCxnSpPr>
          <p:nvPr/>
        </p:nvCxnSpPr>
        <p:spPr>
          <a:xfrm>
            <a:off x="3725634" y="2535743"/>
            <a:ext cx="858797" cy="510499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15FB299-5178-268D-7E95-BDC92BD408A2}"/>
              </a:ext>
            </a:extLst>
          </p:cNvPr>
          <p:cNvCxnSpPr>
            <a:cxnSpLocks/>
          </p:cNvCxnSpPr>
          <p:nvPr/>
        </p:nvCxnSpPr>
        <p:spPr>
          <a:xfrm>
            <a:off x="3902457" y="2446382"/>
            <a:ext cx="906009" cy="521364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9DC5546-C41B-A0BF-6722-F3F5F2F920E9}"/>
              </a:ext>
            </a:extLst>
          </p:cNvPr>
          <p:cNvCxnSpPr>
            <a:cxnSpLocks/>
          </p:cNvCxnSpPr>
          <p:nvPr/>
        </p:nvCxnSpPr>
        <p:spPr>
          <a:xfrm>
            <a:off x="4342120" y="3847808"/>
            <a:ext cx="954129" cy="691542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70A56D0-E4E1-3411-FFC4-712DADD6AF60}"/>
              </a:ext>
            </a:extLst>
          </p:cNvPr>
          <p:cNvCxnSpPr>
            <a:cxnSpLocks/>
          </p:cNvCxnSpPr>
          <p:nvPr/>
        </p:nvCxnSpPr>
        <p:spPr>
          <a:xfrm>
            <a:off x="4584431" y="3765604"/>
            <a:ext cx="1021680" cy="711121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6C1DD4-FBF6-6EF3-D749-5AF041E0CCA4}"/>
              </a:ext>
            </a:extLst>
          </p:cNvPr>
          <p:cNvCxnSpPr>
            <a:cxnSpLocks/>
          </p:cNvCxnSpPr>
          <p:nvPr/>
        </p:nvCxnSpPr>
        <p:spPr>
          <a:xfrm>
            <a:off x="4808466" y="3669206"/>
            <a:ext cx="1104049" cy="738050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1D64BC0-7850-394C-A7DD-12EB796129B9}"/>
              </a:ext>
            </a:extLst>
          </p:cNvPr>
          <p:cNvCxnSpPr>
            <a:cxnSpLocks/>
          </p:cNvCxnSpPr>
          <p:nvPr/>
        </p:nvCxnSpPr>
        <p:spPr>
          <a:xfrm>
            <a:off x="5110875" y="3579900"/>
            <a:ext cx="1176054" cy="723518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7B32E59-0126-DDF8-C4D3-081B510FF264}"/>
              </a:ext>
            </a:extLst>
          </p:cNvPr>
          <p:cNvCxnSpPr>
            <a:cxnSpLocks/>
          </p:cNvCxnSpPr>
          <p:nvPr/>
        </p:nvCxnSpPr>
        <p:spPr>
          <a:xfrm>
            <a:off x="5337218" y="3487271"/>
            <a:ext cx="1256114" cy="746679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CF01A74-2DED-DBD1-7F8E-8903F43C9DB9}"/>
              </a:ext>
            </a:extLst>
          </p:cNvPr>
          <p:cNvCxnSpPr>
            <a:cxnSpLocks/>
          </p:cNvCxnSpPr>
          <p:nvPr/>
        </p:nvCxnSpPr>
        <p:spPr>
          <a:xfrm>
            <a:off x="5555496" y="3390935"/>
            <a:ext cx="1344241" cy="773546"/>
          </a:xfrm>
          <a:prstGeom prst="line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0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80B4FC-9F40-E7F4-DC26-8D13D8013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900000"/>
            <a:ext cx="6142800" cy="4712509"/>
          </a:xfrm>
        </p:spPr>
        <p:txBody>
          <a:bodyPr/>
          <a:lstStyle/>
          <a:p>
            <a:pPr marL="262800" indent="-262800">
              <a:buFont typeface="Arial" panose="020B0604020202020204" pitchFamily="34" charset="0"/>
              <a:buChar char="•"/>
            </a:pPr>
            <a:r>
              <a:rPr lang="en-GB" dirty="0"/>
              <a:t>Tidal Energy &amp; Defence Developments (TEDD) is now SEED funding in preparation for one of the largest Crowdfunding Campaigns ever experienced in the UK.</a:t>
            </a:r>
          </a:p>
          <a:p>
            <a:pPr marL="262800" indent="-262800">
              <a:buFont typeface="Arial" panose="020B0604020202020204" pitchFamily="34" charset="0"/>
              <a:buChar char="•"/>
            </a:pPr>
            <a:r>
              <a:rPr lang="en-GB" dirty="0"/>
              <a:t>The Campaign will allow TEDD Group to finance Pre-Construction Development of the Wyre Project.</a:t>
            </a:r>
          </a:p>
          <a:p>
            <a:pPr marL="262800" indent="-262800">
              <a:buFont typeface="Arial" panose="020B0604020202020204" pitchFamily="34" charset="0"/>
              <a:buChar char="•"/>
            </a:pPr>
            <a:r>
              <a:rPr lang="en-GB" dirty="0"/>
              <a:t>Backed by 350 PPM Ltd, the environmental incubator responsible for organising funding.</a:t>
            </a:r>
          </a:p>
          <a:p>
            <a:pPr marL="262800" indent="-262800">
              <a:buFont typeface="Arial" panose="020B0604020202020204" pitchFamily="34" charset="0"/>
              <a:buChar char="•"/>
            </a:pPr>
            <a:r>
              <a:rPr lang="en-GB" dirty="0"/>
              <a:t>TEDD is seeking unwavering, </a:t>
            </a:r>
            <a:r>
              <a:rPr lang="en-GB" sz="2400" b="1" dirty="0">
                <a:latin typeface="Agenda Bold" panose="02000603040000020004" pitchFamily="50" charset="0"/>
              </a:rPr>
              <a:t>NON-FINANCIAL</a:t>
            </a:r>
            <a:r>
              <a:rPr lang="en-GB" dirty="0"/>
              <a:t> support from the Government, so it can fund its development, generate cheap electricity and protect homes and businesses from flooding.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0E88D8-7BA2-047B-FD76-3A2BCF66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FUNDING </a:t>
            </a:r>
            <a:br>
              <a:rPr lang="en-GB" dirty="0"/>
            </a:br>
            <a:r>
              <a:rPr lang="en-GB" dirty="0"/>
              <a:t>THE PILOT PROJECT</a:t>
            </a:r>
          </a:p>
        </p:txBody>
      </p:sp>
    </p:spTree>
    <p:extLst>
      <p:ext uri="{BB962C8B-B14F-4D97-AF65-F5344CB8AC3E}">
        <p14:creationId xmlns:p14="http://schemas.microsoft.com/office/powerpoint/2010/main" val="240658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0DB32-E68D-40DC-B96A-7EF1C76EC41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GB" dirty="0"/>
              <a:t>Advisors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1EC8DB-D233-981C-BA4E-997B317E7AFC}"/>
              </a:ext>
            </a:extLst>
          </p:cNvPr>
          <p:cNvGrpSpPr/>
          <p:nvPr/>
        </p:nvGrpSpPr>
        <p:grpSpPr>
          <a:xfrm>
            <a:off x="1904943" y="3383989"/>
            <a:ext cx="5867399" cy="1494005"/>
            <a:chOff x="533284" y="3383989"/>
            <a:chExt cx="5867399" cy="1494005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7FA7870B-0D13-99E5-1B6F-BBD735ED4C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2" t="6447" r="9065" b="6447"/>
            <a:stretch/>
          </p:blipFill>
          <p:spPr bwMode="auto">
            <a:xfrm>
              <a:off x="2131413" y="3383993"/>
              <a:ext cx="2086526" cy="1494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00E0F50F-2269-EBE1-232D-7601E1D100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210" t="-38860" r="-5210" b="-36881"/>
            <a:stretch/>
          </p:blipFill>
          <p:spPr bwMode="auto">
            <a:xfrm>
              <a:off x="4322063" y="3383989"/>
              <a:ext cx="2078620" cy="1494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</p:pic>
        <p:pic>
          <p:nvPicPr>
            <p:cNvPr id="3082" name="Picture 10" descr="General Electric - Wikipedia">
              <a:extLst>
                <a:ext uri="{FF2B5EF4-FFF2-40B4-BE49-F238E27FC236}">
                  <a16:creationId xmlns:a16="http://schemas.microsoft.com/office/drawing/2014/main" id="{9FC69346-A459-430A-F74F-94C1FB4AB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78" t="-11477" r="-11478" b="-11477"/>
            <a:stretch/>
          </p:blipFill>
          <p:spPr bwMode="auto">
            <a:xfrm>
              <a:off x="533284" y="3383989"/>
              <a:ext cx="1494004" cy="14940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</p:pic>
      </p:grp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B7E2438-90E4-456A-6F56-71E7CE7D737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43" y="1676394"/>
            <a:ext cx="5867399" cy="154019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D95754-17B8-56DC-1EBE-3A4CAE9A8956}"/>
              </a:ext>
            </a:extLst>
          </p:cNvPr>
          <p:cNvGrpSpPr/>
          <p:nvPr/>
        </p:nvGrpSpPr>
        <p:grpSpPr>
          <a:xfrm>
            <a:off x="533284" y="5045391"/>
            <a:ext cx="8610717" cy="1106447"/>
            <a:chOff x="533284" y="5045391"/>
            <a:chExt cx="8610717" cy="1106447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729B8260-16B3-C63C-147F-17A6DE3ED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98" t="-20881" r="-8398" b="-20881"/>
            <a:stretch/>
          </p:blipFill>
          <p:spPr bwMode="auto">
            <a:xfrm>
              <a:off x="4040622" y="5045393"/>
              <a:ext cx="2360062" cy="1106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</p:pic>
        <p:pic>
          <p:nvPicPr>
            <p:cNvPr id="3080" name="Picture 8" descr="Arcadis: Prosperity beyond profit identified as key trend among sustainable  cities">
              <a:extLst>
                <a:ext uri="{FF2B5EF4-FFF2-40B4-BE49-F238E27FC236}">
                  <a16:creationId xmlns:a16="http://schemas.microsoft.com/office/drawing/2014/main" id="{B9159111-3E65-532C-0D8E-47568C8CD7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4" t="34674" r="25384" b="34674"/>
            <a:stretch/>
          </p:blipFill>
          <p:spPr bwMode="auto">
            <a:xfrm>
              <a:off x="533284" y="5045391"/>
              <a:ext cx="3397210" cy="1106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3A3F76BA-1773-3F90-1E02-8FC23CBA59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283" t="16620" r="7954" b="16620"/>
            <a:stretch/>
          </p:blipFill>
          <p:spPr bwMode="auto">
            <a:xfrm>
              <a:off x="6510811" y="5045391"/>
              <a:ext cx="2633190" cy="1106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6777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997312-41E1-4D14-B8C9-CDF6FC20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184" y="914400"/>
            <a:ext cx="8923842" cy="418576"/>
          </a:xfrm>
        </p:spPr>
        <p:txBody>
          <a:bodyPr/>
          <a:lstStyle/>
          <a:p>
            <a:r>
              <a:rPr lang="en-GB" dirty="0"/>
              <a:t>Tidal power helps solve problems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B7E91E-2301-AEB9-6EA3-62357303DC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220324"/>
              </p:ext>
            </p:extLst>
          </p:nvPr>
        </p:nvGraphicFramePr>
        <p:xfrm>
          <a:off x="495184" y="1929682"/>
          <a:ext cx="4320000" cy="256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F2314B2-6DE5-801E-63A6-1E18F383C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263119"/>
              </p:ext>
            </p:extLst>
          </p:nvPr>
        </p:nvGraphicFramePr>
        <p:xfrm>
          <a:off x="5128918" y="1929682"/>
          <a:ext cx="4328656" cy="256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0E44571-0EC5-6A32-E052-57FC82D01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689209"/>
            <a:ext cx="6866774" cy="183360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E6A646-1CDB-264B-520A-1D591A063072}"/>
              </a:ext>
            </a:extLst>
          </p:cNvPr>
          <p:cNvSpPr txBox="1"/>
          <p:nvPr/>
        </p:nvSpPr>
        <p:spPr>
          <a:xfrm>
            <a:off x="495184" y="4876800"/>
            <a:ext cx="1943216" cy="1541987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="0" i="0" cap="all" baseline="0">
                <a:solidFill>
                  <a:schemeClr val="bg1"/>
                </a:solidFill>
                <a:latin typeface="Agenda Medium" panose="02000603040000020004" pitchFamily="50" charset="0"/>
                <a:ea typeface="+mj-ea"/>
                <a:cs typeface="Frutiger-Light"/>
              </a:defRPr>
            </a:lvl1pPr>
          </a:lstStyle>
          <a:p>
            <a:pPr algn="r"/>
            <a:r>
              <a:rPr lang="en-GB" sz="1800" cap="none" dirty="0"/>
              <a:t>Tidal Flooding: </a:t>
            </a:r>
            <a:br>
              <a:rPr lang="en-GB" sz="1800" cap="none" dirty="0"/>
            </a:br>
            <a:r>
              <a:rPr lang="en-GB" sz="1800" cap="none" dirty="0"/>
              <a:t>Sea Level Rise – The Rate of Increase </a:t>
            </a:r>
            <a:br>
              <a:rPr lang="en-GB" sz="1800" cap="none" dirty="0"/>
            </a:br>
            <a:r>
              <a:rPr lang="en-GB" sz="1800" cap="none" dirty="0"/>
              <a:t>is Increasing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F178FE5-7244-5301-27A6-8FA7CACAAA48}"/>
              </a:ext>
            </a:extLst>
          </p:cNvPr>
          <p:cNvSpPr txBox="1">
            <a:spLocks/>
          </p:cNvSpPr>
          <p:nvPr/>
        </p:nvSpPr>
        <p:spPr>
          <a:xfrm>
            <a:off x="495184" y="1578883"/>
            <a:ext cx="8923842" cy="41857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0" i="0" cap="all" baseline="0">
                <a:solidFill>
                  <a:schemeClr val="bg1"/>
                </a:solidFill>
                <a:latin typeface="Agenda Medium" panose="02000603040000020004" pitchFamily="50" charset="0"/>
                <a:ea typeface="+mj-ea"/>
                <a:cs typeface="Frutiger-Light"/>
              </a:defRPr>
            </a:lvl1pPr>
          </a:lstStyle>
          <a:p>
            <a:pPr defTabSz="914400"/>
            <a:r>
              <a:rPr lang="en-GB" sz="1800" kern="0" cap="none" dirty="0"/>
              <a:t>Energy Crisis: Electricity Prices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D3C44-CA73-6230-7F81-0CEDAC39D39E}"/>
              </a:ext>
            </a:extLst>
          </p:cNvPr>
          <p:cNvSpPr txBox="1"/>
          <p:nvPr/>
        </p:nvSpPr>
        <p:spPr>
          <a:xfrm>
            <a:off x="5128918" y="1578114"/>
            <a:ext cx="4953000" cy="70788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defTabSz="914400">
              <a:defRPr sz="2000" b="0" i="0" kern="0" cap="all" baseline="0">
                <a:solidFill>
                  <a:schemeClr val="bg1"/>
                </a:solidFill>
                <a:latin typeface="Agenda Medium" panose="02000603040000020004" pitchFamily="50" charset="0"/>
                <a:ea typeface="+mj-ea"/>
                <a:cs typeface="Frutiger-Light"/>
              </a:defRPr>
            </a:lvl1pPr>
          </a:lstStyle>
          <a:p>
            <a:r>
              <a:rPr lang="en-GB" sz="1800" cap="none" dirty="0"/>
              <a:t>Climate Crisis: Global Warming Not Stopping</a:t>
            </a:r>
          </a:p>
        </p:txBody>
      </p:sp>
    </p:spTree>
    <p:extLst>
      <p:ext uri="{BB962C8B-B14F-4D97-AF65-F5344CB8AC3E}">
        <p14:creationId xmlns:p14="http://schemas.microsoft.com/office/powerpoint/2010/main" val="404404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42FFDC-4518-1783-D922-A8DBBCF79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900000"/>
            <a:ext cx="6390000" cy="4982903"/>
          </a:xfrm>
        </p:spPr>
        <p:txBody>
          <a:bodyPr/>
          <a:lstStyle/>
          <a:p>
            <a:r>
              <a:rPr lang="en-GB" sz="2000" kern="0" dirty="0"/>
              <a:t>The Natural Energy Wyre Tidal Energy &amp; Defence Project:</a:t>
            </a:r>
          </a:p>
          <a:p>
            <a:pPr marL="262800" indent="-2628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Provides enough electricity for 30,000 houses</a:t>
            </a:r>
          </a:p>
          <a:p>
            <a:pPr marL="262800" indent="-2628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Brings employment and rehabilitation to the local area</a:t>
            </a:r>
          </a:p>
          <a:p>
            <a:pPr marL="262800" indent="-2628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Reduces UK emissions and lower electricity prices</a:t>
            </a:r>
          </a:p>
          <a:p>
            <a:pPr marL="262800" indent="-2628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Protects local residents and businesses from the increasing risk of tidal surges</a:t>
            </a:r>
            <a:endParaRPr lang="en-GB" kern="0" dirty="0"/>
          </a:p>
          <a:p>
            <a:pPr marL="262800" indent="-2628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Grows confidence for other self-funded larger tidal projects</a:t>
            </a:r>
            <a:br>
              <a:rPr lang="en-GB" dirty="0"/>
            </a:br>
            <a:endParaRPr lang="en-GB" dirty="0"/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GB" sz="2000" dirty="0"/>
              <a:t>The TEDD team has direct experience of over 30 successful Hydroelectric Projects, including the 1500 MW Coca Coda Sinclair Project in Ecuador, which now provides 1/3 of Ecuador’s power. 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3AD25E-B2E8-DA0D-60CD-35206944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Pilot Project</a:t>
            </a:r>
          </a:p>
        </p:txBody>
      </p:sp>
    </p:spTree>
    <p:extLst>
      <p:ext uri="{BB962C8B-B14F-4D97-AF65-F5344CB8AC3E}">
        <p14:creationId xmlns:p14="http://schemas.microsoft.com/office/powerpoint/2010/main" val="323979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5CF4DC-1B28-1660-42DA-7E1BCFDE7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900000"/>
            <a:ext cx="6142800" cy="5267468"/>
          </a:xfrm>
        </p:spPr>
        <p:txBody>
          <a:bodyPr/>
          <a:lstStyle/>
          <a:p>
            <a:pPr marL="262800" indent="-262800">
              <a:buFont typeface="+mj-lt"/>
              <a:buAutoNum type="arabicPeriod"/>
            </a:pPr>
            <a:r>
              <a:rPr lang="en-GB" dirty="0"/>
              <a:t>Natural Energy Wyre Ltd, part of TEDD Group, is the most advanced project in the UK today.</a:t>
            </a:r>
          </a:p>
          <a:p>
            <a:pPr marL="262800" indent="-262800">
              <a:buFont typeface="+mj-lt"/>
              <a:buAutoNum type="arabicPeriod"/>
            </a:pPr>
            <a:r>
              <a:rPr lang="en-GB" dirty="0"/>
              <a:t>Quantified, developed and audited for financial success, without subsidy.</a:t>
            </a:r>
          </a:p>
          <a:p>
            <a:pPr marL="262800" indent="-262800">
              <a:buFont typeface="+mj-lt"/>
              <a:buAutoNum type="arabicPeriod"/>
            </a:pPr>
            <a:r>
              <a:rPr lang="en-GB" dirty="0"/>
              <a:t>Dynamic fundraisers, 350 PPM Ltd, pledge to take this company through investment to delivery with </a:t>
            </a:r>
            <a:r>
              <a:rPr lang="en-GB" b="1" dirty="0">
                <a:latin typeface="Agenda Bold" panose="02000603040000020004" pitchFamily="50" charset="0"/>
              </a:rPr>
              <a:t>NO GOVERNMENT FINANCIAL CONTRIBUTION</a:t>
            </a:r>
            <a:r>
              <a:rPr lang="en-GB" b="1" dirty="0"/>
              <a:t>. </a:t>
            </a:r>
          </a:p>
          <a:p>
            <a:pPr marL="262800" indent="-262800">
              <a:buFont typeface="+mj-lt"/>
              <a:buAutoNum type="arabicPeriod"/>
            </a:pPr>
            <a:r>
              <a:rPr lang="en-GB" dirty="0"/>
              <a:t>An online poll from residents of this once dynamic fishing town shows over 93% support. </a:t>
            </a:r>
          </a:p>
          <a:p>
            <a:pPr marL="262800" indent="-262800">
              <a:buFont typeface="+mj-lt"/>
              <a:buAutoNum type="arabicPeriod"/>
            </a:pPr>
            <a:r>
              <a:rPr lang="en-GB" b="1" dirty="0"/>
              <a:t>We only ask for the Government’s full commitment - doing whatever it takes to assist in the planning process, assuring seamless development.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9A33C8-1613-D3CA-39DA-B2F0438D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pilot project (</a:t>
            </a:r>
            <a:r>
              <a:rPr lang="en-GB" cap="none" dirty="0"/>
              <a:t>continued)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99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7BE68C-5848-F4EE-9088-3D37D492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Site Locations</a:t>
            </a:r>
            <a:endParaRPr lang="en-GB" dirty="0"/>
          </a:p>
        </p:txBody>
      </p:sp>
      <p:sp>
        <p:nvSpPr>
          <p:cNvPr id="6" name="Google Shape;2280;p49">
            <a:extLst>
              <a:ext uri="{FF2B5EF4-FFF2-40B4-BE49-F238E27FC236}">
                <a16:creationId xmlns:a16="http://schemas.microsoft.com/office/drawing/2014/main" id="{7233F52D-5F4D-0489-C9BE-7AC37ED719A1}"/>
              </a:ext>
            </a:extLst>
          </p:cNvPr>
          <p:cNvSpPr/>
          <p:nvPr/>
        </p:nvSpPr>
        <p:spPr>
          <a:xfrm>
            <a:off x="-3141215" y="3137037"/>
            <a:ext cx="12" cy="1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Agenda Light" panose="02000603040000020004" pitchFamily="50" charset="0"/>
            </a:endParaRPr>
          </a:p>
        </p:txBody>
      </p:sp>
      <p:sp>
        <p:nvSpPr>
          <p:cNvPr id="7" name="Google Shape;2281;p49">
            <a:extLst>
              <a:ext uri="{FF2B5EF4-FFF2-40B4-BE49-F238E27FC236}">
                <a16:creationId xmlns:a16="http://schemas.microsoft.com/office/drawing/2014/main" id="{8C8F8EF3-DBD9-8978-08D9-A022F083480A}"/>
              </a:ext>
            </a:extLst>
          </p:cNvPr>
          <p:cNvSpPr/>
          <p:nvPr/>
        </p:nvSpPr>
        <p:spPr>
          <a:xfrm>
            <a:off x="-3141215" y="3137037"/>
            <a:ext cx="12" cy="12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lnTo>
                  <a:pt x="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  <a:latin typeface="Agenda Light" panose="02000603040000020004" pitchFamily="50" charset="0"/>
            </a:endParaRPr>
          </a:p>
        </p:txBody>
      </p:sp>
      <p:grpSp>
        <p:nvGrpSpPr>
          <p:cNvPr id="2" name="Google Shape;2800;p56">
            <a:extLst>
              <a:ext uri="{FF2B5EF4-FFF2-40B4-BE49-F238E27FC236}">
                <a16:creationId xmlns:a16="http://schemas.microsoft.com/office/drawing/2014/main" id="{1BEC3D15-ACEC-5C58-23AE-824376BD3F05}"/>
              </a:ext>
            </a:extLst>
          </p:cNvPr>
          <p:cNvGrpSpPr/>
          <p:nvPr/>
        </p:nvGrpSpPr>
        <p:grpSpPr>
          <a:xfrm>
            <a:off x="4343437" y="381000"/>
            <a:ext cx="4952963" cy="6295199"/>
            <a:chOff x="3090142" y="1154060"/>
            <a:chExt cx="2809776" cy="3571215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grpSpPr>
        <p:grpSp>
          <p:nvGrpSpPr>
            <p:cNvPr id="5" name="Google Shape;2801;p56">
              <a:extLst>
                <a:ext uri="{FF2B5EF4-FFF2-40B4-BE49-F238E27FC236}">
                  <a16:creationId xmlns:a16="http://schemas.microsoft.com/office/drawing/2014/main" id="{ECF793DD-ACFB-8291-FA02-D3E8FD0CBC11}"/>
                </a:ext>
              </a:extLst>
            </p:cNvPr>
            <p:cNvGrpSpPr/>
            <p:nvPr/>
          </p:nvGrpSpPr>
          <p:grpSpPr>
            <a:xfrm>
              <a:off x="3109187" y="1154060"/>
              <a:ext cx="2790731" cy="3571215"/>
              <a:chOff x="728375" y="945000"/>
              <a:chExt cx="2959417" cy="3787078"/>
            </a:xfrm>
            <a:grpFill/>
          </p:grpSpPr>
          <p:sp>
            <p:nvSpPr>
              <p:cNvPr id="160" name="Google Shape;2802;p56">
                <a:extLst>
                  <a:ext uri="{FF2B5EF4-FFF2-40B4-BE49-F238E27FC236}">
                    <a16:creationId xmlns:a16="http://schemas.microsoft.com/office/drawing/2014/main" id="{EF4320E7-3BE5-24CE-67B3-A69A18E3E3E1}"/>
                  </a:ext>
                </a:extLst>
              </p:cNvPr>
              <p:cNvSpPr/>
              <p:nvPr/>
            </p:nvSpPr>
            <p:spPr>
              <a:xfrm>
                <a:off x="1006269" y="3539229"/>
                <a:ext cx="43608" cy="23055"/>
              </a:xfrm>
              <a:custGeom>
                <a:avLst/>
                <a:gdLst/>
                <a:ahLst/>
                <a:cxnLst/>
                <a:rect l="l" t="t" r="r" b="b"/>
                <a:pathLst>
                  <a:path w="488" h="258" extrusionOk="0">
                    <a:moveTo>
                      <a:pt x="26" y="1"/>
                    </a:moveTo>
                    <a:lnTo>
                      <a:pt x="0" y="26"/>
                    </a:lnTo>
                    <a:lnTo>
                      <a:pt x="0" y="52"/>
                    </a:lnTo>
                    <a:lnTo>
                      <a:pt x="0" y="78"/>
                    </a:lnTo>
                    <a:lnTo>
                      <a:pt x="52" y="78"/>
                    </a:lnTo>
                    <a:lnTo>
                      <a:pt x="180" y="129"/>
                    </a:lnTo>
                    <a:lnTo>
                      <a:pt x="308" y="206"/>
                    </a:lnTo>
                    <a:lnTo>
                      <a:pt x="334" y="206"/>
                    </a:lnTo>
                    <a:lnTo>
                      <a:pt x="411" y="257"/>
                    </a:lnTo>
                    <a:lnTo>
                      <a:pt x="488" y="257"/>
                    </a:lnTo>
                    <a:lnTo>
                      <a:pt x="488" y="206"/>
                    </a:lnTo>
                    <a:lnTo>
                      <a:pt x="488" y="180"/>
                    </a:lnTo>
                    <a:lnTo>
                      <a:pt x="411" y="180"/>
                    </a:lnTo>
                    <a:lnTo>
                      <a:pt x="411" y="155"/>
                    </a:lnTo>
                    <a:lnTo>
                      <a:pt x="437" y="129"/>
                    </a:lnTo>
                    <a:lnTo>
                      <a:pt x="462" y="103"/>
                    </a:lnTo>
                    <a:lnTo>
                      <a:pt x="411" y="78"/>
                    </a:lnTo>
                    <a:lnTo>
                      <a:pt x="360" y="52"/>
                    </a:lnTo>
                    <a:lnTo>
                      <a:pt x="180" y="52"/>
                    </a:lnTo>
                    <a:lnTo>
                      <a:pt x="15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1" name="Google Shape;2803;p56">
                <a:extLst>
                  <a:ext uri="{FF2B5EF4-FFF2-40B4-BE49-F238E27FC236}">
                    <a16:creationId xmlns:a16="http://schemas.microsoft.com/office/drawing/2014/main" id="{349CC8A0-FB36-CD3F-DDF0-CA42683B19CE}"/>
                  </a:ext>
                </a:extLst>
              </p:cNvPr>
              <p:cNvSpPr/>
              <p:nvPr/>
            </p:nvSpPr>
            <p:spPr>
              <a:xfrm>
                <a:off x="951222" y="3277759"/>
                <a:ext cx="27612" cy="1385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155" extrusionOk="0">
                    <a:moveTo>
                      <a:pt x="205" y="0"/>
                    </a:moveTo>
                    <a:lnTo>
                      <a:pt x="103" y="52"/>
                    </a:lnTo>
                    <a:lnTo>
                      <a:pt x="51" y="52"/>
                    </a:lnTo>
                    <a:lnTo>
                      <a:pt x="26" y="103"/>
                    </a:lnTo>
                    <a:lnTo>
                      <a:pt x="0" y="129"/>
                    </a:lnTo>
                    <a:lnTo>
                      <a:pt x="0" y="155"/>
                    </a:lnTo>
                    <a:lnTo>
                      <a:pt x="205" y="155"/>
                    </a:lnTo>
                    <a:lnTo>
                      <a:pt x="282" y="129"/>
                    </a:lnTo>
                    <a:lnTo>
                      <a:pt x="308" y="103"/>
                    </a:lnTo>
                    <a:lnTo>
                      <a:pt x="308" y="77"/>
                    </a:lnTo>
                    <a:lnTo>
                      <a:pt x="282" y="52"/>
                    </a:lnTo>
                    <a:lnTo>
                      <a:pt x="257" y="26"/>
                    </a:lnTo>
                    <a:lnTo>
                      <a:pt x="23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2" name="Google Shape;2804;p56">
                <a:extLst>
                  <a:ext uri="{FF2B5EF4-FFF2-40B4-BE49-F238E27FC236}">
                    <a16:creationId xmlns:a16="http://schemas.microsoft.com/office/drawing/2014/main" id="{87CD4FB4-5182-5731-DABF-BD49C23ADED2}"/>
                  </a:ext>
                </a:extLst>
              </p:cNvPr>
              <p:cNvSpPr/>
              <p:nvPr/>
            </p:nvSpPr>
            <p:spPr>
              <a:xfrm>
                <a:off x="893852" y="3351124"/>
                <a:ext cx="32170" cy="13851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55" extrusionOk="0">
                    <a:moveTo>
                      <a:pt x="283" y="1"/>
                    </a:moveTo>
                    <a:lnTo>
                      <a:pt x="231" y="27"/>
                    </a:lnTo>
                    <a:lnTo>
                      <a:pt x="154" y="27"/>
                    </a:lnTo>
                    <a:lnTo>
                      <a:pt x="129" y="52"/>
                    </a:lnTo>
                    <a:lnTo>
                      <a:pt x="103" y="78"/>
                    </a:lnTo>
                    <a:lnTo>
                      <a:pt x="52" y="78"/>
                    </a:lnTo>
                    <a:lnTo>
                      <a:pt x="26" y="104"/>
                    </a:lnTo>
                    <a:lnTo>
                      <a:pt x="0" y="129"/>
                    </a:lnTo>
                    <a:lnTo>
                      <a:pt x="52" y="155"/>
                    </a:lnTo>
                    <a:lnTo>
                      <a:pt x="103" y="155"/>
                    </a:lnTo>
                    <a:lnTo>
                      <a:pt x="180" y="104"/>
                    </a:lnTo>
                    <a:lnTo>
                      <a:pt x="231" y="129"/>
                    </a:lnTo>
                    <a:lnTo>
                      <a:pt x="334" y="129"/>
                    </a:lnTo>
                    <a:lnTo>
                      <a:pt x="360" y="78"/>
                    </a:lnTo>
                    <a:lnTo>
                      <a:pt x="334" y="27"/>
                    </a:lnTo>
                    <a:lnTo>
                      <a:pt x="30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3" name="Google Shape;2805;p56">
                <a:extLst>
                  <a:ext uri="{FF2B5EF4-FFF2-40B4-BE49-F238E27FC236}">
                    <a16:creationId xmlns:a16="http://schemas.microsoft.com/office/drawing/2014/main" id="{591144E4-D8D3-9C91-D216-6366462D6FDA}"/>
                  </a:ext>
                </a:extLst>
              </p:cNvPr>
              <p:cNvSpPr/>
              <p:nvPr/>
            </p:nvSpPr>
            <p:spPr>
              <a:xfrm>
                <a:off x="946575" y="3319044"/>
                <a:ext cx="89" cy="8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4" name="Google Shape;2806;p56">
                <a:extLst>
                  <a:ext uri="{FF2B5EF4-FFF2-40B4-BE49-F238E27FC236}">
                    <a16:creationId xmlns:a16="http://schemas.microsoft.com/office/drawing/2014/main" id="{5AA0C389-B0F9-819A-6278-B7B7C21381F7}"/>
                  </a:ext>
                </a:extLst>
              </p:cNvPr>
              <p:cNvSpPr/>
              <p:nvPr/>
            </p:nvSpPr>
            <p:spPr>
              <a:xfrm>
                <a:off x="935137" y="3319044"/>
                <a:ext cx="11527" cy="11527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29" extrusionOk="0">
                    <a:moveTo>
                      <a:pt x="129" y="1"/>
                    </a:moveTo>
                    <a:lnTo>
                      <a:pt x="26" y="26"/>
                    </a:lnTo>
                    <a:lnTo>
                      <a:pt x="0" y="52"/>
                    </a:lnTo>
                    <a:lnTo>
                      <a:pt x="0" y="129"/>
                    </a:lnTo>
                    <a:lnTo>
                      <a:pt x="52" y="129"/>
                    </a:lnTo>
                    <a:lnTo>
                      <a:pt x="103" y="103"/>
                    </a:lnTo>
                    <a:lnTo>
                      <a:pt x="129" y="78"/>
                    </a:lnTo>
                    <a:lnTo>
                      <a:pt x="1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5" name="Google Shape;2807;p56">
                <a:extLst>
                  <a:ext uri="{FF2B5EF4-FFF2-40B4-BE49-F238E27FC236}">
                    <a16:creationId xmlns:a16="http://schemas.microsoft.com/office/drawing/2014/main" id="{11092031-E3EE-B5AE-7F1F-F6EF61D70F40}"/>
                  </a:ext>
                </a:extLst>
              </p:cNvPr>
              <p:cNvSpPr/>
              <p:nvPr/>
            </p:nvSpPr>
            <p:spPr>
              <a:xfrm>
                <a:off x="2556863" y="945000"/>
                <a:ext cx="68897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771" h="796" extrusionOk="0">
                    <a:moveTo>
                      <a:pt x="360" y="0"/>
                    </a:moveTo>
                    <a:lnTo>
                      <a:pt x="309" y="51"/>
                    </a:lnTo>
                    <a:lnTo>
                      <a:pt x="257" y="103"/>
                    </a:lnTo>
                    <a:lnTo>
                      <a:pt x="257" y="128"/>
                    </a:lnTo>
                    <a:lnTo>
                      <a:pt x="232" y="128"/>
                    </a:lnTo>
                    <a:lnTo>
                      <a:pt x="232" y="154"/>
                    </a:lnTo>
                    <a:lnTo>
                      <a:pt x="155" y="154"/>
                    </a:lnTo>
                    <a:lnTo>
                      <a:pt x="103" y="128"/>
                    </a:lnTo>
                    <a:lnTo>
                      <a:pt x="52" y="154"/>
                    </a:lnTo>
                    <a:lnTo>
                      <a:pt x="26" y="180"/>
                    </a:lnTo>
                    <a:lnTo>
                      <a:pt x="1" y="205"/>
                    </a:lnTo>
                    <a:lnTo>
                      <a:pt x="1" y="231"/>
                    </a:lnTo>
                    <a:lnTo>
                      <a:pt x="26" y="282"/>
                    </a:lnTo>
                    <a:lnTo>
                      <a:pt x="52" y="308"/>
                    </a:lnTo>
                    <a:lnTo>
                      <a:pt x="103" y="334"/>
                    </a:lnTo>
                    <a:lnTo>
                      <a:pt x="155" y="385"/>
                    </a:lnTo>
                    <a:lnTo>
                      <a:pt x="155" y="411"/>
                    </a:lnTo>
                    <a:lnTo>
                      <a:pt x="155" y="462"/>
                    </a:lnTo>
                    <a:lnTo>
                      <a:pt x="180" y="513"/>
                    </a:lnTo>
                    <a:lnTo>
                      <a:pt x="232" y="565"/>
                    </a:lnTo>
                    <a:lnTo>
                      <a:pt x="283" y="590"/>
                    </a:lnTo>
                    <a:lnTo>
                      <a:pt x="309" y="616"/>
                    </a:lnTo>
                    <a:lnTo>
                      <a:pt x="386" y="590"/>
                    </a:lnTo>
                    <a:lnTo>
                      <a:pt x="437" y="565"/>
                    </a:lnTo>
                    <a:lnTo>
                      <a:pt x="463" y="539"/>
                    </a:lnTo>
                    <a:lnTo>
                      <a:pt x="488" y="565"/>
                    </a:lnTo>
                    <a:lnTo>
                      <a:pt x="540" y="616"/>
                    </a:lnTo>
                    <a:lnTo>
                      <a:pt x="540" y="667"/>
                    </a:lnTo>
                    <a:lnTo>
                      <a:pt x="514" y="719"/>
                    </a:lnTo>
                    <a:lnTo>
                      <a:pt x="540" y="770"/>
                    </a:lnTo>
                    <a:lnTo>
                      <a:pt x="591" y="796"/>
                    </a:lnTo>
                    <a:lnTo>
                      <a:pt x="668" y="770"/>
                    </a:lnTo>
                    <a:lnTo>
                      <a:pt x="745" y="667"/>
                    </a:lnTo>
                    <a:lnTo>
                      <a:pt x="771" y="616"/>
                    </a:lnTo>
                    <a:lnTo>
                      <a:pt x="771" y="590"/>
                    </a:lnTo>
                    <a:lnTo>
                      <a:pt x="745" y="539"/>
                    </a:lnTo>
                    <a:lnTo>
                      <a:pt x="719" y="513"/>
                    </a:lnTo>
                    <a:lnTo>
                      <a:pt x="668" y="462"/>
                    </a:lnTo>
                    <a:lnTo>
                      <a:pt x="668" y="436"/>
                    </a:lnTo>
                    <a:lnTo>
                      <a:pt x="642" y="359"/>
                    </a:lnTo>
                    <a:lnTo>
                      <a:pt x="617" y="334"/>
                    </a:lnTo>
                    <a:lnTo>
                      <a:pt x="565" y="282"/>
                    </a:lnTo>
                    <a:lnTo>
                      <a:pt x="540" y="282"/>
                    </a:lnTo>
                    <a:lnTo>
                      <a:pt x="514" y="257"/>
                    </a:lnTo>
                    <a:lnTo>
                      <a:pt x="488" y="231"/>
                    </a:lnTo>
                    <a:lnTo>
                      <a:pt x="488" y="205"/>
                    </a:lnTo>
                    <a:lnTo>
                      <a:pt x="488" y="180"/>
                    </a:lnTo>
                    <a:lnTo>
                      <a:pt x="488" y="154"/>
                    </a:lnTo>
                    <a:lnTo>
                      <a:pt x="488" y="103"/>
                    </a:lnTo>
                    <a:lnTo>
                      <a:pt x="488" y="77"/>
                    </a:lnTo>
                    <a:lnTo>
                      <a:pt x="463" y="26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6" name="Google Shape;2808;p56">
                <a:extLst>
                  <a:ext uri="{FF2B5EF4-FFF2-40B4-BE49-F238E27FC236}">
                    <a16:creationId xmlns:a16="http://schemas.microsoft.com/office/drawing/2014/main" id="{1EDB8051-E8E8-9A82-A409-3875885139AD}"/>
                  </a:ext>
                </a:extLst>
              </p:cNvPr>
              <p:cNvSpPr/>
              <p:nvPr/>
            </p:nvSpPr>
            <p:spPr>
              <a:xfrm>
                <a:off x="1698996" y="1254634"/>
                <a:ext cx="1988796" cy="3477444"/>
              </a:xfrm>
              <a:custGeom>
                <a:avLst/>
                <a:gdLst/>
                <a:ahLst/>
                <a:cxnLst/>
                <a:rect l="l" t="t" r="r" b="b"/>
                <a:pathLst>
                  <a:path w="22256" h="38915" extrusionOk="0">
                    <a:moveTo>
                      <a:pt x="8830" y="0"/>
                    </a:moveTo>
                    <a:lnTo>
                      <a:pt x="8805" y="52"/>
                    </a:lnTo>
                    <a:lnTo>
                      <a:pt x="8779" y="77"/>
                    </a:lnTo>
                    <a:lnTo>
                      <a:pt x="8753" y="129"/>
                    </a:lnTo>
                    <a:lnTo>
                      <a:pt x="8753" y="180"/>
                    </a:lnTo>
                    <a:lnTo>
                      <a:pt x="8779" y="257"/>
                    </a:lnTo>
                    <a:lnTo>
                      <a:pt x="8779" y="283"/>
                    </a:lnTo>
                    <a:lnTo>
                      <a:pt x="8805" y="334"/>
                    </a:lnTo>
                    <a:lnTo>
                      <a:pt x="8728" y="308"/>
                    </a:lnTo>
                    <a:lnTo>
                      <a:pt x="8574" y="308"/>
                    </a:lnTo>
                    <a:lnTo>
                      <a:pt x="8522" y="257"/>
                    </a:lnTo>
                    <a:lnTo>
                      <a:pt x="8420" y="231"/>
                    </a:lnTo>
                    <a:lnTo>
                      <a:pt x="8368" y="231"/>
                    </a:lnTo>
                    <a:lnTo>
                      <a:pt x="8291" y="257"/>
                    </a:lnTo>
                    <a:lnTo>
                      <a:pt x="8240" y="231"/>
                    </a:lnTo>
                    <a:lnTo>
                      <a:pt x="8240" y="283"/>
                    </a:lnTo>
                    <a:lnTo>
                      <a:pt x="8214" y="231"/>
                    </a:lnTo>
                    <a:lnTo>
                      <a:pt x="8163" y="257"/>
                    </a:lnTo>
                    <a:lnTo>
                      <a:pt x="8137" y="257"/>
                    </a:lnTo>
                    <a:lnTo>
                      <a:pt x="8112" y="308"/>
                    </a:lnTo>
                    <a:lnTo>
                      <a:pt x="8086" y="308"/>
                    </a:lnTo>
                    <a:lnTo>
                      <a:pt x="8060" y="334"/>
                    </a:lnTo>
                    <a:lnTo>
                      <a:pt x="8009" y="334"/>
                    </a:lnTo>
                    <a:lnTo>
                      <a:pt x="7958" y="360"/>
                    </a:lnTo>
                    <a:lnTo>
                      <a:pt x="7906" y="437"/>
                    </a:lnTo>
                    <a:lnTo>
                      <a:pt x="7881" y="462"/>
                    </a:lnTo>
                    <a:lnTo>
                      <a:pt x="7855" y="488"/>
                    </a:lnTo>
                    <a:lnTo>
                      <a:pt x="7778" y="488"/>
                    </a:lnTo>
                    <a:lnTo>
                      <a:pt x="7701" y="514"/>
                    </a:lnTo>
                    <a:lnTo>
                      <a:pt x="7547" y="514"/>
                    </a:lnTo>
                    <a:lnTo>
                      <a:pt x="7521" y="488"/>
                    </a:lnTo>
                    <a:lnTo>
                      <a:pt x="7342" y="488"/>
                    </a:lnTo>
                    <a:lnTo>
                      <a:pt x="7342" y="462"/>
                    </a:lnTo>
                    <a:lnTo>
                      <a:pt x="7316" y="411"/>
                    </a:lnTo>
                    <a:lnTo>
                      <a:pt x="7290" y="360"/>
                    </a:lnTo>
                    <a:lnTo>
                      <a:pt x="7265" y="360"/>
                    </a:lnTo>
                    <a:lnTo>
                      <a:pt x="7239" y="334"/>
                    </a:lnTo>
                    <a:lnTo>
                      <a:pt x="7188" y="360"/>
                    </a:lnTo>
                    <a:lnTo>
                      <a:pt x="7162" y="385"/>
                    </a:lnTo>
                    <a:lnTo>
                      <a:pt x="7111" y="437"/>
                    </a:lnTo>
                    <a:lnTo>
                      <a:pt x="7085" y="488"/>
                    </a:lnTo>
                    <a:lnTo>
                      <a:pt x="7059" y="514"/>
                    </a:lnTo>
                    <a:lnTo>
                      <a:pt x="6982" y="488"/>
                    </a:lnTo>
                    <a:lnTo>
                      <a:pt x="6957" y="514"/>
                    </a:lnTo>
                    <a:lnTo>
                      <a:pt x="6931" y="514"/>
                    </a:lnTo>
                    <a:lnTo>
                      <a:pt x="6880" y="539"/>
                    </a:lnTo>
                    <a:lnTo>
                      <a:pt x="6854" y="539"/>
                    </a:lnTo>
                    <a:lnTo>
                      <a:pt x="6828" y="565"/>
                    </a:lnTo>
                    <a:lnTo>
                      <a:pt x="6803" y="591"/>
                    </a:lnTo>
                    <a:lnTo>
                      <a:pt x="6751" y="591"/>
                    </a:lnTo>
                    <a:lnTo>
                      <a:pt x="6700" y="616"/>
                    </a:lnTo>
                    <a:lnTo>
                      <a:pt x="6674" y="642"/>
                    </a:lnTo>
                    <a:lnTo>
                      <a:pt x="6674" y="668"/>
                    </a:lnTo>
                    <a:lnTo>
                      <a:pt x="6649" y="668"/>
                    </a:lnTo>
                    <a:lnTo>
                      <a:pt x="6623" y="642"/>
                    </a:lnTo>
                    <a:lnTo>
                      <a:pt x="6546" y="642"/>
                    </a:lnTo>
                    <a:lnTo>
                      <a:pt x="6366" y="668"/>
                    </a:lnTo>
                    <a:lnTo>
                      <a:pt x="6315" y="668"/>
                    </a:lnTo>
                    <a:lnTo>
                      <a:pt x="6289" y="719"/>
                    </a:lnTo>
                    <a:lnTo>
                      <a:pt x="6264" y="693"/>
                    </a:lnTo>
                    <a:lnTo>
                      <a:pt x="6264" y="642"/>
                    </a:lnTo>
                    <a:lnTo>
                      <a:pt x="6212" y="565"/>
                    </a:lnTo>
                    <a:lnTo>
                      <a:pt x="6161" y="539"/>
                    </a:lnTo>
                    <a:lnTo>
                      <a:pt x="6135" y="514"/>
                    </a:lnTo>
                    <a:lnTo>
                      <a:pt x="6110" y="514"/>
                    </a:lnTo>
                    <a:lnTo>
                      <a:pt x="6058" y="488"/>
                    </a:lnTo>
                    <a:lnTo>
                      <a:pt x="5956" y="462"/>
                    </a:lnTo>
                    <a:lnTo>
                      <a:pt x="5853" y="462"/>
                    </a:lnTo>
                    <a:lnTo>
                      <a:pt x="5725" y="488"/>
                    </a:lnTo>
                    <a:lnTo>
                      <a:pt x="5673" y="539"/>
                    </a:lnTo>
                    <a:lnTo>
                      <a:pt x="5673" y="616"/>
                    </a:lnTo>
                    <a:lnTo>
                      <a:pt x="5648" y="616"/>
                    </a:lnTo>
                    <a:lnTo>
                      <a:pt x="5596" y="565"/>
                    </a:lnTo>
                    <a:lnTo>
                      <a:pt x="5519" y="514"/>
                    </a:lnTo>
                    <a:lnTo>
                      <a:pt x="5468" y="488"/>
                    </a:lnTo>
                    <a:lnTo>
                      <a:pt x="5442" y="462"/>
                    </a:lnTo>
                    <a:lnTo>
                      <a:pt x="5442" y="437"/>
                    </a:lnTo>
                    <a:lnTo>
                      <a:pt x="5416" y="411"/>
                    </a:lnTo>
                    <a:lnTo>
                      <a:pt x="5391" y="385"/>
                    </a:lnTo>
                    <a:lnTo>
                      <a:pt x="5339" y="360"/>
                    </a:lnTo>
                    <a:lnTo>
                      <a:pt x="5339" y="334"/>
                    </a:lnTo>
                    <a:lnTo>
                      <a:pt x="5237" y="334"/>
                    </a:lnTo>
                    <a:lnTo>
                      <a:pt x="5185" y="360"/>
                    </a:lnTo>
                    <a:lnTo>
                      <a:pt x="5108" y="308"/>
                    </a:lnTo>
                    <a:lnTo>
                      <a:pt x="5083" y="308"/>
                    </a:lnTo>
                    <a:lnTo>
                      <a:pt x="5006" y="257"/>
                    </a:lnTo>
                    <a:lnTo>
                      <a:pt x="4826" y="257"/>
                    </a:lnTo>
                    <a:lnTo>
                      <a:pt x="4826" y="231"/>
                    </a:lnTo>
                    <a:lnTo>
                      <a:pt x="4800" y="231"/>
                    </a:lnTo>
                    <a:lnTo>
                      <a:pt x="4775" y="206"/>
                    </a:lnTo>
                    <a:lnTo>
                      <a:pt x="4672" y="206"/>
                    </a:lnTo>
                    <a:lnTo>
                      <a:pt x="4646" y="231"/>
                    </a:lnTo>
                    <a:lnTo>
                      <a:pt x="4646" y="257"/>
                    </a:lnTo>
                    <a:lnTo>
                      <a:pt x="4621" y="283"/>
                    </a:lnTo>
                    <a:lnTo>
                      <a:pt x="4621" y="385"/>
                    </a:lnTo>
                    <a:lnTo>
                      <a:pt x="4621" y="437"/>
                    </a:lnTo>
                    <a:lnTo>
                      <a:pt x="4621" y="462"/>
                    </a:lnTo>
                    <a:lnTo>
                      <a:pt x="4621" y="488"/>
                    </a:lnTo>
                    <a:lnTo>
                      <a:pt x="4569" y="565"/>
                    </a:lnTo>
                    <a:lnTo>
                      <a:pt x="4518" y="616"/>
                    </a:lnTo>
                    <a:lnTo>
                      <a:pt x="4518" y="642"/>
                    </a:lnTo>
                    <a:lnTo>
                      <a:pt x="4467" y="642"/>
                    </a:lnTo>
                    <a:lnTo>
                      <a:pt x="4441" y="668"/>
                    </a:lnTo>
                    <a:lnTo>
                      <a:pt x="4390" y="693"/>
                    </a:lnTo>
                    <a:lnTo>
                      <a:pt x="4364" y="745"/>
                    </a:lnTo>
                    <a:lnTo>
                      <a:pt x="4338" y="822"/>
                    </a:lnTo>
                    <a:lnTo>
                      <a:pt x="4338" y="924"/>
                    </a:lnTo>
                    <a:lnTo>
                      <a:pt x="4338" y="1001"/>
                    </a:lnTo>
                    <a:lnTo>
                      <a:pt x="4364" y="1053"/>
                    </a:lnTo>
                    <a:lnTo>
                      <a:pt x="4441" y="1104"/>
                    </a:lnTo>
                    <a:lnTo>
                      <a:pt x="4415" y="1155"/>
                    </a:lnTo>
                    <a:lnTo>
                      <a:pt x="4364" y="1181"/>
                    </a:lnTo>
                    <a:lnTo>
                      <a:pt x="4338" y="1207"/>
                    </a:lnTo>
                    <a:lnTo>
                      <a:pt x="4313" y="1232"/>
                    </a:lnTo>
                    <a:lnTo>
                      <a:pt x="4313" y="1284"/>
                    </a:lnTo>
                    <a:lnTo>
                      <a:pt x="4210" y="1361"/>
                    </a:lnTo>
                    <a:lnTo>
                      <a:pt x="4159" y="1412"/>
                    </a:lnTo>
                    <a:lnTo>
                      <a:pt x="4133" y="1438"/>
                    </a:lnTo>
                    <a:lnTo>
                      <a:pt x="4107" y="1438"/>
                    </a:lnTo>
                    <a:lnTo>
                      <a:pt x="4082" y="1489"/>
                    </a:lnTo>
                    <a:lnTo>
                      <a:pt x="4082" y="1515"/>
                    </a:lnTo>
                    <a:lnTo>
                      <a:pt x="4133" y="1592"/>
                    </a:lnTo>
                    <a:lnTo>
                      <a:pt x="4133" y="1617"/>
                    </a:lnTo>
                    <a:lnTo>
                      <a:pt x="4184" y="1643"/>
                    </a:lnTo>
                    <a:lnTo>
                      <a:pt x="4184" y="1720"/>
                    </a:lnTo>
                    <a:lnTo>
                      <a:pt x="4210" y="1746"/>
                    </a:lnTo>
                    <a:lnTo>
                      <a:pt x="4236" y="1849"/>
                    </a:lnTo>
                    <a:lnTo>
                      <a:pt x="4184" y="1874"/>
                    </a:lnTo>
                    <a:lnTo>
                      <a:pt x="4184" y="1926"/>
                    </a:lnTo>
                    <a:lnTo>
                      <a:pt x="4210" y="1977"/>
                    </a:lnTo>
                    <a:lnTo>
                      <a:pt x="4261" y="2028"/>
                    </a:lnTo>
                    <a:lnTo>
                      <a:pt x="4236" y="2054"/>
                    </a:lnTo>
                    <a:lnTo>
                      <a:pt x="4184" y="2054"/>
                    </a:lnTo>
                    <a:lnTo>
                      <a:pt x="4133" y="2003"/>
                    </a:lnTo>
                    <a:lnTo>
                      <a:pt x="4107" y="2003"/>
                    </a:lnTo>
                    <a:lnTo>
                      <a:pt x="4082" y="1977"/>
                    </a:lnTo>
                    <a:lnTo>
                      <a:pt x="4030" y="1977"/>
                    </a:lnTo>
                    <a:lnTo>
                      <a:pt x="3979" y="2003"/>
                    </a:lnTo>
                    <a:lnTo>
                      <a:pt x="3953" y="2028"/>
                    </a:lnTo>
                    <a:lnTo>
                      <a:pt x="3928" y="2054"/>
                    </a:lnTo>
                    <a:lnTo>
                      <a:pt x="3902" y="2105"/>
                    </a:lnTo>
                    <a:lnTo>
                      <a:pt x="3876" y="2080"/>
                    </a:lnTo>
                    <a:lnTo>
                      <a:pt x="3825" y="2028"/>
                    </a:lnTo>
                    <a:lnTo>
                      <a:pt x="3697" y="2028"/>
                    </a:lnTo>
                    <a:lnTo>
                      <a:pt x="3671" y="2054"/>
                    </a:lnTo>
                    <a:lnTo>
                      <a:pt x="3645" y="2080"/>
                    </a:lnTo>
                    <a:lnTo>
                      <a:pt x="3620" y="2131"/>
                    </a:lnTo>
                    <a:lnTo>
                      <a:pt x="3594" y="2182"/>
                    </a:lnTo>
                    <a:lnTo>
                      <a:pt x="3594" y="2234"/>
                    </a:lnTo>
                    <a:lnTo>
                      <a:pt x="3620" y="2259"/>
                    </a:lnTo>
                    <a:lnTo>
                      <a:pt x="3645" y="2285"/>
                    </a:lnTo>
                    <a:lnTo>
                      <a:pt x="3671" y="2311"/>
                    </a:lnTo>
                    <a:lnTo>
                      <a:pt x="3697" y="2311"/>
                    </a:lnTo>
                    <a:lnTo>
                      <a:pt x="3697" y="2362"/>
                    </a:lnTo>
                    <a:lnTo>
                      <a:pt x="3722" y="2413"/>
                    </a:lnTo>
                    <a:lnTo>
                      <a:pt x="3799" y="2542"/>
                    </a:lnTo>
                    <a:lnTo>
                      <a:pt x="3825" y="2542"/>
                    </a:lnTo>
                    <a:lnTo>
                      <a:pt x="3825" y="2567"/>
                    </a:lnTo>
                    <a:lnTo>
                      <a:pt x="3825" y="2593"/>
                    </a:lnTo>
                    <a:lnTo>
                      <a:pt x="3851" y="2644"/>
                    </a:lnTo>
                    <a:lnTo>
                      <a:pt x="3876" y="2670"/>
                    </a:lnTo>
                    <a:lnTo>
                      <a:pt x="3876" y="2721"/>
                    </a:lnTo>
                    <a:lnTo>
                      <a:pt x="3876" y="2773"/>
                    </a:lnTo>
                    <a:lnTo>
                      <a:pt x="3851" y="2798"/>
                    </a:lnTo>
                    <a:lnTo>
                      <a:pt x="3851" y="2850"/>
                    </a:lnTo>
                    <a:lnTo>
                      <a:pt x="3851" y="2901"/>
                    </a:lnTo>
                    <a:lnTo>
                      <a:pt x="3799" y="2901"/>
                    </a:lnTo>
                    <a:lnTo>
                      <a:pt x="3748" y="2875"/>
                    </a:lnTo>
                    <a:lnTo>
                      <a:pt x="3697" y="2824"/>
                    </a:lnTo>
                    <a:lnTo>
                      <a:pt x="3671" y="2798"/>
                    </a:lnTo>
                    <a:lnTo>
                      <a:pt x="3620" y="2773"/>
                    </a:lnTo>
                    <a:lnTo>
                      <a:pt x="3543" y="2824"/>
                    </a:lnTo>
                    <a:lnTo>
                      <a:pt x="3491" y="2927"/>
                    </a:lnTo>
                    <a:lnTo>
                      <a:pt x="3491" y="3004"/>
                    </a:lnTo>
                    <a:lnTo>
                      <a:pt x="3491" y="3055"/>
                    </a:lnTo>
                    <a:lnTo>
                      <a:pt x="3466" y="3055"/>
                    </a:lnTo>
                    <a:lnTo>
                      <a:pt x="3466" y="3081"/>
                    </a:lnTo>
                    <a:lnTo>
                      <a:pt x="3414" y="3132"/>
                    </a:lnTo>
                    <a:lnTo>
                      <a:pt x="3389" y="3183"/>
                    </a:lnTo>
                    <a:lnTo>
                      <a:pt x="3414" y="3286"/>
                    </a:lnTo>
                    <a:lnTo>
                      <a:pt x="3440" y="3312"/>
                    </a:lnTo>
                    <a:lnTo>
                      <a:pt x="3517" y="3389"/>
                    </a:lnTo>
                    <a:lnTo>
                      <a:pt x="3543" y="3414"/>
                    </a:lnTo>
                    <a:lnTo>
                      <a:pt x="3645" y="3440"/>
                    </a:lnTo>
                    <a:lnTo>
                      <a:pt x="3722" y="3414"/>
                    </a:lnTo>
                    <a:lnTo>
                      <a:pt x="3774" y="3389"/>
                    </a:lnTo>
                    <a:lnTo>
                      <a:pt x="3825" y="3414"/>
                    </a:lnTo>
                    <a:lnTo>
                      <a:pt x="3851" y="3491"/>
                    </a:lnTo>
                    <a:lnTo>
                      <a:pt x="3876" y="3517"/>
                    </a:lnTo>
                    <a:lnTo>
                      <a:pt x="3979" y="3568"/>
                    </a:lnTo>
                    <a:lnTo>
                      <a:pt x="4030" y="3568"/>
                    </a:lnTo>
                    <a:lnTo>
                      <a:pt x="4056" y="3594"/>
                    </a:lnTo>
                    <a:lnTo>
                      <a:pt x="4107" y="3645"/>
                    </a:lnTo>
                    <a:lnTo>
                      <a:pt x="4056" y="3697"/>
                    </a:lnTo>
                    <a:lnTo>
                      <a:pt x="3979" y="3722"/>
                    </a:lnTo>
                    <a:lnTo>
                      <a:pt x="3928" y="3722"/>
                    </a:lnTo>
                    <a:lnTo>
                      <a:pt x="3902" y="3697"/>
                    </a:lnTo>
                    <a:lnTo>
                      <a:pt x="3902" y="3671"/>
                    </a:lnTo>
                    <a:lnTo>
                      <a:pt x="3876" y="3671"/>
                    </a:lnTo>
                    <a:lnTo>
                      <a:pt x="3825" y="3620"/>
                    </a:lnTo>
                    <a:lnTo>
                      <a:pt x="3774" y="3594"/>
                    </a:lnTo>
                    <a:lnTo>
                      <a:pt x="3722" y="3620"/>
                    </a:lnTo>
                    <a:lnTo>
                      <a:pt x="3697" y="3645"/>
                    </a:lnTo>
                    <a:lnTo>
                      <a:pt x="3671" y="3645"/>
                    </a:lnTo>
                    <a:lnTo>
                      <a:pt x="3645" y="3671"/>
                    </a:lnTo>
                    <a:lnTo>
                      <a:pt x="3620" y="3722"/>
                    </a:lnTo>
                    <a:lnTo>
                      <a:pt x="3594" y="3774"/>
                    </a:lnTo>
                    <a:lnTo>
                      <a:pt x="3568" y="3774"/>
                    </a:lnTo>
                    <a:lnTo>
                      <a:pt x="3543" y="3825"/>
                    </a:lnTo>
                    <a:lnTo>
                      <a:pt x="3543" y="3876"/>
                    </a:lnTo>
                    <a:lnTo>
                      <a:pt x="3517" y="3979"/>
                    </a:lnTo>
                    <a:lnTo>
                      <a:pt x="3414" y="3953"/>
                    </a:lnTo>
                    <a:lnTo>
                      <a:pt x="3389" y="3953"/>
                    </a:lnTo>
                    <a:lnTo>
                      <a:pt x="3389" y="3902"/>
                    </a:lnTo>
                    <a:lnTo>
                      <a:pt x="3389" y="3851"/>
                    </a:lnTo>
                    <a:lnTo>
                      <a:pt x="3337" y="3774"/>
                    </a:lnTo>
                    <a:lnTo>
                      <a:pt x="3286" y="3722"/>
                    </a:lnTo>
                    <a:lnTo>
                      <a:pt x="3260" y="3722"/>
                    </a:lnTo>
                    <a:lnTo>
                      <a:pt x="3183" y="3645"/>
                    </a:lnTo>
                    <a:lnTo>
                      <a:pt x="3132" y="3671"/>
                    </a:lnTo>
                    <a:lnTo>
                      <a:pt x="3106" y="3671"/>
                    </a:lnTo>
                    <a:lnTo>
                      <a:pt x="3055" y="3697"/>
                    </a:lnTo>
                    <a:lnTo>
                      <a:pt x="3055" y="3722"/>
                    </a:lnTo>
                    <a:lnTo>
                      <a:pt x="3029" y="3748"/>
                    </a:lnTo>
                    <a:lnTo>
                      <a:pt x="2978" y="3825"/>
                    </a:lnTo>
                    <a:lnTo>
                      <a:pt x="2978" y="3851"/>
                    </a:lnTo>
                    <a:lnTo>
                      <a:pt x="2978" y="3928"/>
                    </a:lnTo>
                    <a:lnTo>
                      <a:pt x="2875" y="3902"/>
                    </a:lnTo>
                    <a:lnTo>
                      <a:pt x="2773" y="3928"/>
                    </a:lnTo>
                    <a:lnTo>
                      <a:pt x="2696" y="3953"/>
                    </a:lnTo>
                    <a:lnTo>
                      <a:pt x="2644" y="3953"/>
                    </a:lnTo>
                    <a:lnTo>
                      <a:pt x="2593" y="4005"/>
                    </a:lnTo>
                    <a:lnTo>
                      <a:pt x="2567" y="4030"/>
                    </a:lnTo>
                    <a:lnTo>
                      <a:pt x="2542" y="4133"/>
                    </a:lnTo>
                    <a:lnTo>
                      <a:pt x="2567" y="4261"/>
                    </a:lnTo>
                    <a:lnTo>
                      <a:pt x="2567" y="4338"/>
                    </a:lnTo>
                    <a:lnTo>
                      <a:pt x="2567" y="4415"/>
                    </a:lnTo>
                    <a:lnTo>
                      <a:pt x="2567" y="4467"/>
                    </a:lnTo>
                    <a:lnTo>
                      <a:pt x="2567" y="4492"/>
                    </a:lnTo>
                    <a:lnTo>
                      <a:pt x="2567" y="4518"/>
                    </a:lnTo>
                    <a:lnTo>
                      <a:pt x="2567" y="4569"/>
                    </a:lnTo>
                    <a:lnTo>
                      <a:pt x="2567" y="4646"/>
                    </a:lnTo>
                    <a:lnTo>
                      <a:pt x="2593" y="4646"/>
                    </a:lnTo>
                    <a:lnTo>
                      <a:pt x="2721" y="4749"/>
                    </a:lnTo>
                    <a:lnTo>
                      <a:pt x="2619" y="4800"/>
                    </a:lnTo>
                    <a:lnTo>
                      <a:pt x="2593" y="4826"/>
                    </a:lnTo>
                    <a:lnTo>
                      <a:pt x="2593" y="4903"/>
                    </a:lnTo>
                    <a:lnTo>
                      <a:pt x="2567" y="4929"/>
                    </a:lnTo>
                    <a:lnTo>
                      <a:pt x="2567" y="5006"/>
                    </a:lnTo>
                    <a:lnTo>
                      <a:pt x="2567" y="5057"/>
                    </a:lnTo>
                    <a:lnTo>
                      <a:pt x="2567" y="5108"/>
                    </a:lnTo>
                    <a:lnTo>
                      <a:pt x="2567" y="5134"/>
                    </a:lnTo>
                    <a:lnTo>
                      <a:pt x="2567" y="5185"/>
                    </a:lnTo>
                    <a:lnTo>
                      <a:pt x="2619" y="5211"/>
                    </a:lnTo>
                    <a:lnTo>
                      <a:pt x="2670" y="5211"/>
                    </a:lnTo>
                    <a:lnTo>
                      <a:pt x="2696" y="5262"/>
                    </a:lnTo>
                    <a:lnTo>
                      <a:pt x="2721" y="5288"/>
                    </a:lnTo>
                    <a:lnTo>
                      <a:pt x="2747" y="5340"/>
                    </a:lnTo>
                    <a:lnTo>
                      <a:pt x="2773" y="5391"/>
                    </a:lnTo>
                    <a:lnTo>
                      <a:pt x="2696" y="5340"/>
                    </a:lnTo>
                    <a:lnTo>
                      <a:pt x="2619" y="5314"/>
                    </a:lnTo>
                    <a:lnTo>
                      <a:pt x="2567" y="5314"/>
                    </a:lnTo>
                    <a:lnTo>
                      <a:pt x="2490" y="5365"/>
                    </a:lnTo>
                    <a:lnTo>
                      <a:pt x="2439" y="5417"/>
                    </a:lnTo>
                    <a:lnTo>
                      <a:pt x="2439" y="5468"/>
                    </a:lnTo>
                    <a:lnTo>
                      <a:pt x="2439" y="5519"/>
                    </a:lnTo>
                    <a:lnTo>
                      <a:pt x="2413" y="5648"/>
                    </a:lnTo>
                    <a:lnTo>
                      <a:pt x="2413" y="5725"/>
                    </a:lnTo>
                    <a:lnTo>
                      <a:pt x="2413" y="5776"/>
                    </a:lnTo>
                    <a:lnTo>
                      <a:pt x="2413" y="5802"/>
                    </a:lnTo>
                    <a:lnTo>
                      <a:pt x="2388" y="5879"/>
                    </a:lnTo>
                    <a:lnTo>
                      <a:pt x="2413" y="5956"/>
                    </a:lnTo>
                    <a:lnTo>
                      <a:pt x="2413" y="5981"/>
                    </a:lnTo>
                    <a:lnTo>
                      <a:pt x="2439" y="6084"/>
                    </a:lnTo>
                    <a:lnTo>
                      <a:pt x="2465" y="6135"/>
                    </a:lnTo>
                    <a:lnTo>
                      <a:pt x="2516" y="6161"/>
                    </a:lnTo>
                    <a:lnTo>
                      <a:pt x="2516" y="6187"/>
                    </a:lnTo>
                    <a:lnTo>
                      <a:pt x="2516" y="6264"/>
                    </a:lnTo>
                    <a:lnTo>
                      <a:pt x="2516" y="6366"/>
                    </a:lnTo>
                    <a:lnTo>
                      <a:pt x="2516" y="6443"/>
                    </a:lnTo>
                    <a:lnTo>
                      <a:pt x="2567" y="6520"/>
                    </a:lnTo>
                    <a:lnTo>
                      <a:pt x="2619" y="6572"/>
                    </a:lnTo>
                    <a:lnTo>
                      <a:pt x="2670" y="6597"/>
                    </a:lnTo>
                    <a:lnTo>
                      <a:pt x="2798" y="6597"/>
                    </a:lnTo>
                    <a:lnTo>
                      <a:pt x="2875" y="6546"/>
                    </a:lnTo>
                    <a:lnTo>
                      <a:pt x="2798" y="6649"/>
                    </a:lnTo>
                    <a:lnTo>
                      <a:pt x="2773" y="6726"/>
                    </a:lnTo>
                    <a:lnTo>
                      <a:pt x="2773" y="6777"/>
                    </a:lnTo>
                    <a:lnTo>
                      <a:pt x="2747" y="6777"/>
                    </a:lnTo>
                    <a:lnTo>
                      <a:pt x="2696" y="6803"/>
                    </a:lnTo>
                    <a:lnTo>
                      <a:pt x="2644" y="6828"/>
                    </a:lnTo>
                    <a:lnTo>
                      <a:pt x="2619" y="6854"/>
                    </a:lnTo>
                    <a:lnTo>
                      <a:pt x="2516" y="6880"/>
                    </a:lnTo>
                    <a:lnTo>
                      <a:pt x="2439" y="6905"/>
                    </a:lnTo>
                    <a:lnTo>
                      <a:pt x="2388" y="6854"/>
                    </a:lnTo>
                    <a:lnTo>
                      <a:pt x="2388" y="6828"/>
                    </a:lnTo>
                    <a:lnTo>
                      <a:pt x="2413" y="6751"/>
                    </a:lnTo>
                    <a:lnTo>
                      <a:pt x="2388" y="6674"/>
                    </a:lnTo>
                    <a:lnTo>
                      <a:pt x="2362" y="6623"/>
                    </a:lnTo>
                    <a:lnTo>
                      <a:pt x="2311" y="6623"/>
                    </a:lnTo>
                    <a:lnTo>
                      <a:pt x="2208" y="6597"/>
                    </a:lnTo>
                    <a:lnTo>
                      <a:pt x="2182" y="6572"/>
                    </a:lnTo>
                    <a:lnTo>
                      <a:pt x="2156" y="6572"/>
                    </a:lnTo>
                    <a:lnTo>
                      <a:pt x="2182" y="6546"/>
                    </a:lnTo>
                    <a:lnTo>
                      <a:pt x="2208" y="6469"/>
                    </a:lnTo>
                    <a:lnTo>
                      <a:pt x="2182" y="6366"/>
                    </a:lnTo>
                    <a:lnTo>
                      <a:pt x="2131" y="6341"/>
                    </a:lnTo>
                    <a:lnTo>
                      <a:pt x="2182" y="6341"/>
                    </a:lnTo>
                    <a:lnTo>
                      <a:pt x="2156" y="6135"/>
                    </a:lnTo>
                    <a:lnTo>
                      <a:pt x="2156" y="6110"/>
                    </a:lnTo>
                    <a:lnTo>
                      <a:pt x="2208" y="6058"/>
                    </a:lnTo>
                    <a:lnTo>
                      <a:pt x="2234" y="6007"/>
                    </a:lnTo>
                    <a:lnTo>
                      <a:pt x="2285" y="5879"/>
                    </a:lnTo>
                    <a:lnTo>
                      <a:pt x="2285" y="5827"/>
                    </a:lnTo>
                    <a:lnTo>
                      <a:pt x="2234" y="5776"/>
                    </a:lnTo>
                    <a:lnTo>
                      <a:pt x="2208" y="5699"/>
                    </a:lnTo>
                    <a:lnTo>
                      <a:pt x="2208" y="5673"/>
                    </a:lnTo>
                    <a:lnTo>
                      <a:pt x="2182" y="5648"/>
                    </a:lnTo>
                    <a:lnTo>
                      <a:pt x="2079" y="5648"/>
                    </a:lnTo>
                    <a:lnTo>
                      <a:pt x="2054" y="5673"/>
                    </a:lnTo>
                    <a:lnTo>
                      <a:pt x="2054" y="5750"/>
                    </a:lnTo>
                    <a:lnTo>
                      <a:pt x="2079" y="5776"/>
                    </a:lnTo>
                    <a:lnTo>
                      <a:pt x="2028" y="5853"/>
                    </a:lnTo>
                    <a:lnTo>
                      <a:pt x="2002" y="5904"/>
                    </a:lnTo>
                    <a:lnTo>
                      <a:pt x="1977" y="5930"/>
                    </a:lnTo>
                    <a:lnTo>
                      <a:pt x="1951" y="5930"/>
                    </a:lnTo>
                    <a:lnTo>
                      <a:pt x="1925" y="5956"/>
                    </a:lnTo>
                    <a:lnTo>
                      <a:pt x="1900" y="6007"/>
                    </a:lnTo>
                    <a:lnTo>
                      <a:pt x="1874" y="6110"/>
                    </a:lnTo>
                    <a:lnTo>
                      <a:pt x="1874" y="6212"/>
                    </a:lnTo>
                    <a:lnTo>
                      <a:pt x="1823" y="6161"/>
                    </a:lnTo>
                    <a:lnTo>
                      <a:pt x="1874" y="6033"/>
                    </a:lnTo>
                    <a:lnTo>
                      <a:pt x="1874" y="5930"/>
                    </a:lnTo>
                    <a:lnTo>
                      <a:pt x="1874" y="5904"/>
                    </a:lnTo>
                    <a:lnTo>
                      <a:pt x="1848" y="5776"/>
                    </a:lnTo>
                    <a:lnTo>
                      <a:pt x="1848" y="5750"/>
                    </a:lnTo>
                    <a:lnTo>
                      <a:pt x="1848" y="5648"/>
                    </a:lnTo>
                    <a:lnTo>
                      <a:pt x="1823" y="5545"/>
                    </a:lnTo>
                    <a:lnTo>
                      <a:pt x="1848" y="5417"/>
                    </a:lnTo>
                    <a:lnTo>
                      <a:pt x="1848" y="5365"/>
                    </a:lnTo>
                    <a:lnTo>
                      <a:pt x="1823" y="5340"/>
                    </a:lnTo>
                    <a:lnTo>
                      <a:pt x="1797" y="5262"/>
                    </a:lnTo>
                    <a:lnTo>
                      <a:pt x="1746" y="5185"/>
                    </a:lnTo>
                    <a:lnTo>
                      <a:pt x="1694" y="5083"/>
                    </a:lnTo>
                    <a:lnTo>
                      <a:pt x="1617" y="5057"/>
                    </a:lnTo>
                    <a:lnTo>
                      <a:pt x="1592" y="5031"/>
                    </a:lnTo>
                    <a:lnTo>
                      <a:pt x="1592" y="4980"/>
                    </a:lnTo>
                    <a:lnTo>
                      <a:pt x="1566" y="4954"/>
                    </a:lnTo>
                    <a:lnTo>
                      <a:pt x="1540" y="4903"/>
                    </a:lnTo>
                    <a:lnTo>
                      <a:pt x="1515" y="4852"/>
                    </a:lnTo>
                    <a:lnTo>
                      <a:pt x="1489" y="4852"/>
                    </a:lnTo>
                    <a:lnTo>
                      <a:pt x="1463" y="4826"/>
                    </a:lnTo>
                    <a:lnTo>
                      <a:pt x="1412" y="4749"/>
                    </a:lnTo>
                    <a:lnTo>
                      <a:pt x="1412" y="4723"/>
                    </a:lnTo>
                    <a:lnTo>
                      <a:pt x="1207" y="4723"/>
                    </a:lnTo>
                    <a:lnTo>
                      <a:pt x="1181" y="4775"/>
                    </a:lnTo>
                    <a:lnTo>
                      <a:pt x="1155" y="4826"/>
                    </a:lnTo>
                    <a:lnTo>
                      <a:pt x="1130" y="4877"/>
                    </a:lnTo>
                    <a:lnTo>
                      <a:pt x="1078" y="4903"/>
                    </a:lnTo>
                    <a:lnTo>
                      <a:pt x="1053" y="4929"/>
                    </a:lnTo>
                    <a:lnTo>
                      <a:pt x="1001" y="4980"/>
                    </a:lnTo>
                    <a:lnTo>
                      <a:pt x="976" y="5083"/>
                    </a:lnTo>
                    <a:lnTo>
                      <a:pt x="976" y="5160"/>
                    </a:lnTo>
                    <a:lnTo>
                      <a:pt x="1001" y="5211"/>
                    </a:lnTo>
                    <a:lnTo>
                      <a:pt x="1001" y="5237"/>
                    </a:lnTo>
                    <a:lnTo>
                      <a:pt x="1027" y="5288"/>
                    </a:lnTo>
                    <a:lnTo>
                      <a:pt x="1027" y="5314"/>
                    </a:lnTo>
                    <a:lnTo>
                      <a:pt x="1027" y="5340"/>
                    </a:lnTo>
                    <a:lnTo>
                      <a:pt x="1053" y="5417"/>
                    </a:lnTo>
                    <a:lnTo>
                      <a:pt x="1027" y="5468"/>
                    </a:lnTo>
                    <a:lnTo>
                      <a:pt x="1027" y="5519"/>
                    </a:lnTo>
                    <a:lnTo>
                      <a:pt x="1053" y="5622"/>
                    </a:lnTo>
                    <a:lnTo>
                      <a:pt x="1001" y="5622"/>
                    </a:lnTo>
                    <a:lnTo>
                      <a:pt x="950" y="5648"/>
                    </a:lnTo>
                    <a:lnTo>
                      <a:pt x="950" y="5622"/>
                    </a:lnTo>
                    <a:lnTo>
                      <a:pt x="899" y="5596"/>
                    </a:lnTo>
                    <a:lnTo>
                      <a:pt x="899" y="5571"/>
                    </a:lnTo>
                    <a:lnTo>
                      <a:pt x="873" y="5545"/>
                    </a:lnTo>
                    <a:lnTo>
                      <a:pt x="822" y="5519"/>
                    </a:lnTo>
                    <a:lnTo>
                      <a:pt x="796" y="5519"/>
                    </a:lnTo>
                    <a:lnTo>
                      <a:pt x="745" y="5494"/>
                    </a:lnTo>
                    <a:lnTo>
                      <a:pt x="745" y="5468"/>
                    </a:lnTo>
                    <a:lnTo>
                      <a:pt x="745" y="5442"/>
                    </a:lnTo>
                    <a:lnTo>
                      <a:pt x="745" y="5417"/>
                    </a:lnTo>
                    <a:lnTo>
                      <a:pt x="719" y="5365"/>
                    </a:lnTo>
                    <a:lnTo>
                      <a:pt x="693" y="5314"/>
                    </a:lnTo>
                    <a:lnTo>
                      <a:pt x="642" y="5288"/>
                    </a:lnTo>
                    <a:lnTo>
                      <a:pt x="616" y="5262"/>
                    </a:lnTo>
                    <a:lnTo>
                      <a:pt x="591" y="5237"/>
                    </a:lnTo>
                    <a:lnTo>
                      <a:pt x="565" y="5237"/>
                    </a:lnTo>
                    <a:lnTo>
                      <a:pt x="488" y="5211"/>
                    </a:lnTo>
                    <a:lnTo>
                      <a:pt x="462" y="5211"/>
                    </a:lnTo>
                    <a:lnTo>
                      <a:pt x="437" y="5237"/>
                    </a:lnTo>
                    <a:lnTo>
                      <a:pt x="411" y="5288"/>
                    </a:lnTo>
                    <a:lnTo>
                      <a:pt x="385" y="5314"/>
                    </a:lnTo>
                    <a:lnTo>
                      <a:pt x="385" y="5417"/>
                    </a:lnTo>
                    <a:lnTo>
                      <a:pt x="385" y="5442"/>
                    </a:lnTo>
                    <a:lnTo>
                      <a:pt x="385" y="5468"/>
                    </a:lnTo>
                    <a:lnTo>
                      <a:pt x="360" y="5519"/>
                    </a:lnTo>
                    <a:lnTo>
                      <a:pt x="385" y="5571"/>
                    </a:lnTo>
                    <a:lnTo>
                      <a:pt x="411" y="5622"/>
                    </a:lnTo>
                    <a:lnTo>
                      <a:pt x="437" y="5622"/>
                    </a:lnTo>
                    <a:lnTo>
                      <a:pt x="462" y="5648"/>
                    </a:lnTo>
                    <a:lnTo>
                      <a:pt x="514" y="5673"/>
                    </a:lnTo>
                    <a:lnTo>
                      <a:pt x="437" y="5725"/>
                    </a:lnTo>
                    <a:lnTo>
                      <a:pt x="411" y="5776"/>
                    </a:lnTo>
                    <a:lnTo>
                      <a:pt x="360" y="5699"/>
                    </a:lnTo>
                    <a:lnTo>
                      <a:pt x="308" y="5673"/>
                    </a:lnTo>
                    <a:lnTo>
                      <a:pt x="231" y="5648"/>
                    </a:lnTo>
                    <a:lnTo>
                      <a:pt x="180" y="5673"/>
                    </a:lnTo>
                    <a:lnTo>
                      <a:pt x="129" y="5725"/>
                    </a:lnTo>
                    <a:lnTo>
                      <a:pt x="129" y="5776"/>
                    </a:lnTo>
                    <a:lnTo>
                      <a:pt x="129" y="5904"/>
                    </a:lnTo>
                    <a:lnTo>
                      <a:pt x="52" y="5930"/>
                    </a:lnTo>
                    <a:lnTo>
                      <a:pt x="26" y="5981"/>
                    </a:lnTo>
                    <a:lnTo>
                      <a:pt x="26" y="6058"/>
                    </a:lnTo>
                    <a:lnTo>
                      <a:pt x="0" y="6110"/>
                    </a:lnTo>
                    <a:lnTo>
                      <a:pt x="26" y="6161"/>
                    </a:lnTo>
                    <a:lnTo>
                      <a:pt x="26" y="6187"/>
                    </a:lnTo>
                    <a:lnTo>
                      <a:pt x="52" y="6212"/>
                    </a:lnTo>
                    <a:lnTo>
                      <a:pt x="103" y="6238"/>
                    </a:lnTo>
                    <a:lnTo>
                      <a:pt x="129" y="6238"/>
                    </a:lnTo>
                    <a:lnTo>
                      <a:pt x="154" y="6264"/>
                    </a:lnTo>
                    <a:lnTo>
                      <a:pt x="180" y="6315"/>
                    </a:lnTo>
                    <a:lnTo>
                      <a:pt x="180" y="6366"/>
                    </a:lnTo>
                    <a:lnTo>
                      <a:pt x="206" y="6418"/>
                    </a:lnTo>
                    <a:lnTo>
                      <a:pt x="257" y="6469"/>
                    </a:lnTo>
                    <a:lnTo>
                      <a:pt x="308" y="6520"/>
                    </a:lnTo>
                    <a:lnTo>
                      <a:pt x="385" y="6572"/>
                    </a:lnTo>
                    <a:lnTo>
                      <a:pt x="462" y="6572"/>
                    </a:lnTo>
                    <a:lnTo>
                      <a:pt x="514" y="6623"/>
                    </a:lnTo>
                    <a:lnTo>
                      <a:pt x="539" y="6649"/>
                    </a:lnTo>
                    <a:lnTo>
                      <a:pt x="668" y="6649"/>
                    </a:lnTo>
                    <a:lnTo>
                      <a:pt x="719" y="6623"/>
                    </a:lnTo>
                    <a:lnTo>
                      <a:pt x="719" y="6597"/>
                    </a:lnTo>
                    <a:lnTo>
                      <a:pt x="745" y="6443"/>
                    </a:lnTo>
                    <a:lnTo>
                      <a:pt x="796" y="6443"/>
                    </a:lnTo>
                    <a:lnTo>
                      <a:pt x="822" y="6495"/>
                    </a:lnTo>
                    <a:lnTo>
                      <a:pt x="847" y="6520"/>
                    </a:lnTo>
                    <a:lnTo>
                      <a:pt x="899" y="6572"/>
                    </a:lnTo>
                    <a:lnTo>
                      <a:pt x="847" y="6623"/>
                    </a:lnTo>
                    <a:lnTo>
                      <a:pt x="822" y="6700"/>
                    </a:lnTo>
                    <a:lnTo>
                      <a:pt x="822" y="6751"/>
                    </a:lnTo>
                    <a:lnTo>
                      <a:pt x="847" y="6854"/>
                    </a:lnTo>
                    <a:lnTo>
                      <a:pt x="873" y="6931"/>
                    </a:lnTo>
                    <a:lnTo>
                      <a:pt x="950" y="7034"/>
                    </a:lnTo>
                    <a:lnTo>
                      <a:pt x="950" y="7059"/>
                    </a:lnTo>
                    <a:lnTo>
                      <a:pt x="976" y="7085"/>
                    </a:lnTo>
                    <a:lnTo>
                      <a:pt x="1027" y="7136"/>
                    </a:lnTo>
                    <a:lnTo>
                      <a:pt x="1053" y="7136"/>
                    </a:lnTo>
                    <a:lnTo>
                      <a:pt x="1053" y="7188"/>
                    </a:lnTo>
                    <a:lnTo>
                      <a:pt x="1078" y="7213"/>
                    </a:lnTo>
                    <a:lnTo>
                      <a:pt x="1104" y="7265"/>
                    </a:lnTo>
                    <a:lnTo>
                      <a:pt x="1130" y="7290"/>
                    </a:lnTo>
                    <a:lnTo>
                      <a:pt x="1155" y="7316"/>
                    </a:lnTo>
                    <a:lnTo>
                      <a:pt x="1232" y="7367"/>
                    </a:lnTo>
                    <a:lnTo>
                      <a:pt x="1232" y="7393"/>
                    </a:lnTo>
                    <a:lnTo>
                      <a:pt x="1258" y="7444"/>
                    </a:lnTo>
                    <a:lnTo>
                      <a:pt x="1284" y="7470"/>
                    </a:lnTo>
                    <a:lnTo>
                      <a:pt x="1361" y="7496"/>
                    </a:lnTo>
                    <a:lnTo>
                      <a:pt x="1412" y="7496"/>
                    </a:lnTo>
                    <a:lnTo>
                      <a:pt x="1515" y="7444"/>
                    </a:lnTo>
                    <a:lnTo>
                      <a:pt x="1566" y="7444"/>
                    </a:lnTo>
                    <a:lnTo>
                      <a:pt x="1592" y="7419"/>
                    </a:lnTo>
                    <a:lnTo>
                      <a:pt x="1694" y="7419"/>
                    </a:lnTo>
                    <a:lnTo>
                      <a:pt x="1771" y="7393"/>
                    </a:lnTo>
                    <a:lnTo>
                      <a:pt x="1771" y="7444"/>
                    </a:lnTo>
                    <a:lnTo>
                      <a:pt x="1771" y="7496"/>
                    </a:lnTo>
                    <a:lnTo>
                      <a:pt x="1797" y="7573"/>
                    </a:lnTo>
                    <a:lnTo>
                      <a:pt x="1823" y="7624"/>
                    </a:lnTo>
                    <a:lnTo>
                      <a:pt x="1900" y="7650"/>
                    </a:lnTo>
                    <a:lnTo>
                      <a:pt x="1951" y="7624"/>
                    </a:lnTo>
                    <a:lnTo>
                      <a:pt x="2002" y="7598"/>
                    </a:lnTo>
                    <a:lnTo>
                      <a:pt x="2028" y="7547"/>
                    </a:lnTo>
                    <a:lnTo>
                      <a:pt x="2054" y="7496"/>
                    </a:lnTo>
                    <a:lnTo>
                      <a:pt x="2079" y="7419"/>
                    </a:lnTo>
                    <a:lnTo>
                      <a:pt x="2105" y="7419"/>
                    </a:lnTo>
                    <a:lnTo>
                      <a:pt x="2131" y="7444"/>
                    </a:lnTo>
                    <a:lnTo>
                      <a:pt x="2156" y="7444"/>
                    </a:lnTo>
                    <a:lnTo>
                      <a:pt x="2131" y="7470"/>
                    </a:lnTo>
                    <a:lnTo>
                      <a:pt x="2105" y="7496"/>
                    </a:lnTo>
                    <a:lnTo>
                      <a:pt x="2054" y="7573"/>
                    </a:lnTo>
                    <a:lnTo>
                      <a:pt x="2054" y="7650"/>
                    </a:lnTo>
                    <a:lnTo>
                      <a:pt x="2054" y="7675"/>
                    </a:lnTo>
                    <a:lnTo>
                      <a:pt x="2028" y="7701"/>
                    </a:lnTo>
                    <a:lnTo>
                      <a:pt x="2002" y="7778"/>
                    </a:lnTo>
                    <a:lnTo>
                      <a:pt x="1977" y="7855"/>
                    </a:lnTo>
                    <a:lnTo>
                      <a:pt x="1977" y="7881"/>
                    </a:lnTo>
                    <a:lnTo>
                      <a:pt x="1977" y="7983"/>
                    </a:lnTo>
                    <a:lnTo>
                      <a:pt x="2002" y="8086"/>
                    </a:lnTo>
                    <a:lnTo>
                      <a:pt x="2054" y="8137"/>
                    </a:lnTo>
                    <a:lnTo>
                      <a:pt x="2234" y="8137"/>
                    </a:lnTo>
                    <a:lnTo>
                      <a:pt x="2311" y="8086"/>
                    </a:lnTo>
                    <a:lnTo>
                      <a:pt x="2388" y="8035"/>
                    </a:lnTo>
                    <a:lnTo>
                      <a:pt x="2465" y="7958"/>
                    </a:lnTo>
                    <a:lnTo>
                      <a:pt x="2516" y="7855"/>
                    </a:lnTo>
                    <a:lnTo>
                      <a:pt x="2542" y="7829"/>
                    </a:lnTo>
                    <a:lnTo>
                      <a:pt x="2567" y="7778"/>
                    </a:lnTo>
                    <a:lnTo>
                      <a:pt x="2593" y="7752"/>
                    </a:lnTo>
                    <a:lnTo>
                      <a:pt x="2670" y="7701"/>
                    </a:lnTo>
                    <a:lnTo>
                      <a:pt x="2721" y="7650"/>
                    </a:lnTo>
                    <a:lnTo>
                      <a:pt x="2747" y="7573"/>
                    </a:lnTo>
                    <a:lnTo>
                      <a:pt x="2773" y="7470"/>
                    </a:lnTo>
                    <a:lnTo>
                      <a:pt x="2773" y="7444"/>
                    </a:lnTo>
                    <a:lnTo>
                      <a:pt x="2798" y="7444"/>
                    </a:lnTo>
                    <a:lnTo>
                      <a:pt x="2850" y="7393"/>
                    </a:lnTo>
                    <a:lnTo>
                      <a:pt x="2875" y="7470"/>
                    </a:lnTo>
                    <a:lnTo>
                      <a:pt x="2901" y="7521"/>
                    </a:lnTo>
                    <a:lnTo>
                      <a:pt x="2798" y="7598"/>
                    </a:lnTo>
                    <a:lnTo>
                      <a:pt x="2721" y="7675"/>
                    </a:lnTo>
                    <a:lnTo>
                      <a:pt x="2619" y="7778"/>
                    </a:lnTo>
                    <a:lnTo>
                      <a:pt x="2567" y="7829"/>
                    </a:lnTo>
                    <a:lnTo>
                      <a:pt x="2593" y="7932"/>
                    </a:lnTo>
                    <a:lnTo>
                      <a:pt x="2619" y="7958"/>
                    </a:lnTo>
                    <a:lnTo>
                      <a:pt x="2670" y="8009"/>
                    </a:lnTo>
                    <a:lnTo>
                      <a:pt x="2567" y="8060"/>
                    </a:lnTo>
                    <a:lnTo>
                      <a:pt x="2490" y="8112"/>
                    </a:lnTo>
                    <a:lnTo>
                      <a:pt x="2465" y="8214"/>
                    </a:lnTo>
                    <a:lnTo>
                      <a:pt x="2439" y="8317"/>
                    </a:lnTo>
                    <a:lnTo>
                      <a:pt x="2439" y="8368"/>
                    </a:lnTo>
                    <a:lnTo>
                      <a:pt x="2413" y="8420"/>
                    </a:lnTo>
                    <a:lnTo>
                      <a:pt x="2362" y="8497"/>
                    </a:lnTo>
                    <a:lnTo>
                      <a:pt x="2362" y="8574"/>
                    </a:lnTo>
                    <a:lnTo>
                      <a:pt x="2311" y="8599"/>
                    </a:lnTo>
                    <a:lnTo>
                      <a:pt x="2285" y="8651"/>
                    </a:lnTo>
                    <a:lnTo>
                      <a:pt x="2259" y="8676"/>
                    </a:lnTo>
                    <a:lnTo>
                      <a:pt x="2259" y="8753"/>
                    </a:lnTo>
                    <a:lnTo>
                      <a:pt x="2311" y="8779"/>
                    </a:lnTo>
                    <a:lnTo>
                      <a:pt x="2388" y="8831"/>
                    </a:lnTo>
                    <a:lnTo>
                      <a:pt x="2465" y="8831"/>
                    </a:lnTo>
                    <a:lnTo>
                      <a:pt x="2644" y="8779"/>
                    </a:lnTo>
                    <a:lnTo>
                      <a:pt x="2619" y="8831"/>
                    </a:lnTo>
                    <a:lnTo>
                      <a:pt x="2644" y="8856"/>
                    </a:lnTo>
                    <a:lnTo>
                      <a:pt x="2567" y="8856"/>
                    </a:lnTo>
                    <a:lnTo>
                      <a:pt x="2567" y="8882"/>
                    </a:lnTo>
                    <a:lnTo>
                      <a:pt x="2465" y="8882"/>
                    </a:lnTo>
                    <a:lnTo>
                      <a:pt x="2439" y="8933"/>
                    </a:lnTo>
                    <a:lnTo>
                      <a:pt x="2413" y="8985"/>
                    </a:lnTo>
                    <a:lnTo>
                      <a:pt x="2388" y="9010"/>
                    </a:lnTo>
                    <a:lnTo>
                      <a:pt x="2336" y="9087"/>
                    </a:lnTo>
                    <a:lnTo>
                      <a:pt x="2336" y="9164"/>
                    </a:lnTo>
                    <a:lnTo>
                      <a:pt x="2362" y="9190"/>
                    </a:lnTo>
                    <a:lnTo>
                      <a:pt x="2336" y="9190"/>
                    </a:lnTo>
                    <a:lnTo>
                      <a:pt x="2285" y="9139"/>
                    </a:lnTo>
                    <a:lnTo>
                      <a:pt x="2208" y="9113"/>
                    </a:lnTo>
                    <a:lnTo>
                      <a:pt x="2156" y="9139"/>
                    </a:lnTo>
                    <a:lnTo>
                      <a:pt x="2079" y="9190"/>
                    </a:lnTo>
                    <a:lnTo>
                      <a:pt x="2079" y="9216"/>
                    </a:lnTo>
                    <a:lnTo>
                      <a:pt x="1694" y="9216"/>
                    </a:lnTo>
                    <a:lnTo>
                      <a:pt x="1669" y="9241"/>
                    </a:lnTo>
                    <a:lnTo>
                      <a:pt x="1617" y="9267"/>
                    </a:lnTo>
                    <a:lnTo>
                      <a:pt x="1592" y="9293"/>
                    </a:lnTo>
                    <a:lnTo>
                      <a:pt x="1540" y="9318"/>
                    </a:lnTo>
                    <a:lnTo>
                      <a:pt x="1540" y="9344"/>
                    </a:lnTo>
                    <a:lnTo>
                      <a:pt x="1540" y="9370"/>
                    </a:lnTo>
                    <a:lnTo>
                      <a:pt x="1515" y="9395"/>
                    </a:lnTo>
                    <a:lnTo>
                      <a:pt x="1489" y="9421"/>
                    </a:lnTo>
                    <a:lnTo>
                      <a:pt x="1463" y="9472"/>
                    </a:lnTo>
                    <a:lnTo>
                      <a:pt x="1463" y="9498"/>
                    </a:lnTo>
                    <a:lnTo>
                      <a:pt x="1463" y="9549"/>
                    </a:lnTo>
                    <a:lnTo>
                      <a:pt x="1540" y="9652"/>
                    </a:lnTo>
                    <a:lnTo>
                      <a:pt x="1592" y="9703"/>
                    </a:lnTo>
                    <a:lnTo>
                      <a:pt x="1643" y="9729"/>
                    </a:lnTo>
                    <a:lnTo>
                      <a:pt x="1746" y="9755"/>
                    </a:lnTo>
                    <a:lnTo>
                      <a:pt x="1823" y="9729"/>
                    </a:lnTo>
                    <a:lnTo>
                      <a:pt x="1900" y="9703"/>
                    </a:lnTo>
                    <a:lnTo>
                      <a:pt x="1925" y="9729"/>
                    </a:lnTo>
                    <a:lnTo>
                      <a:pt x="2105" y="9755"/>
                    </a:lnTo>
                    <a:lnTo>
                      <a:pt x="2054" y="9806"/>
                    </a:lnTo>
                    <a:lnTo>
                      <a:pt x="2028" y="9832"/>
                    </a:lnTo>
                    <a:lnTo>
                      <a:pt x="2028" y="9857"/>
                    </a:lnTo>
                    <a:lnTo>
                      <a:pt x="1925" y="9780"/>
                    </a:lnTo>
                    <a:lnTo>
                      <a:pt x="1771" y="9755"/>
                    </a:lnTo>
                    <a:lnTo>
                      <a:pt x="1694" y="9755"/>
                    </a:lnTo>
                    <a:lnTo>
                      <a:pt x="1592" y="9780"/>
                    </a:lnTo>
                    <a:lnTo>
                      <a:pt x="1515" y="9832"/>
                    </a:lnTo>
                    <a:lnTo>
                      <a:pt x="1463" y="9909"/>
                    </a:lnTo>
                    <a:lnTo>
                      <a:pt x="1463" y="9934"/>
                    </a:lnTo>
                    <a:lnTo>
                      <a:pt x="1386" y="9934"/>
                    </a:lnTo>
                    <a:lnTo>
                      <a:pt x="1284" y="9960"/>
                    </a:lnTo>
                    <a:lnTo>
                      <a:pt x="1258" y="9986"/>
                    </a:lnTo>
                    <a:lnTo>
                      <a:pt x="1232" y="10011"/>
                    </a:lnTo>
                    <a:lnTo>
                      <a:pt x="1207" y="10088"/>
                    </a:lnTo>
                    <a:lnTo>
                      <a:pt x="1232" y="10191"/>
                    </a:lnTo>
                    <a:lnTo>
                      <a:pt x="1181" y="10294"/>
                    </a:lnTo>
                    <a:lnTo>
                      <a:pt x="1181" y="10345"/>
                    </a:lnTo>
                    <a:lnTo>
                      <a:pt x="1207" y="10422"/>
                    </a:lnTo>
                    <a:lnTo>
                      <a:pt x="1232" y="10448"/>
                    </a:lnTo>
                    <a:lnTo>
                      <a:pt x="1309" y="10473"/>
                    </a:lnTo>
                    <a:lnTo>
                      <a:pt x="1284" y="10525"/>
                    </a:lnTo>
                    <a:lnTo>
                      <a:pt x="1258" y="10576"/>
                    </a:lnTo>
                    <a:lnTo>
                      <a:pt x="1258" y="10627"/>
                    </a:lnTo>
                    <a:lnTo>
                      <a:pt x="1284" y="10679"/>
                    </a:lnTo>
                    <a:lnTo>
                      <a:pt x="1361" y="10704"/>
                    </a:lnTo>
                    <a:lnTo>
                      <a:pt x="1386" y="10730"/>
                    </a:lnTo>
                    <a:lnTo>
                      <a:pt x="1438" y="10730"/>
                    </a:lnTo>
                    <a:lnTo>
                      <a:pt x="1515" y="10781"/>
                    </a:lnTo>
                    <a:lnTo>
                      <a:pt x="1617" y="10807"/>
                    </a:lnTo>
                    <a:lnTo>
                      <a:pt x="1694" y="10781"/>
                    </a:lnTo>
                    <a:lnTo>
                      <a:pt x="1669" y="10884"/>
                    </a:lnTo>
                    <a:lnTo>
                      <a:pt x="1643" y="10910"/>
                    </a:lnTo>
                    <a:lnTo>
                      <a:pt x="1617" y="10961"/>
                    </a:lnTo>
                    <a:lnTo>
                      <a:pt x="1566" y="10987"/>
                    </a:lnTo>
                    <a:lnTo>
                      <a:pt x="1540" y="11012"/>
                    </a:lnTo>
                    <a:lnTo>
                      <a:pt x="1515" y="11089"/>
                    </a:lnTo>
                    <a:lnTo>
                      <a:pt x="1515" y="11166"/>
                    </a:lnTo>
                    <a:lnTo>
                      <a:pt x="1515" y="11192"/>
                    </a:lnTo>
                    <a:lnTo>
                      <a:pt x="1463" y="11218"/>
                    </a:lnTo>
                    <a:lnTo>
                      <a:pt x="1386" y="11192"/>
                    </a:lnTo>
                    <a:lnTo>
                      <a:pt x="1309" y="11166"/>
                    </a:lnTo>
                    <a:lnTo>
                      <a:pt x="1207" y="11192"/>
                    </a:lnTo>
                    <a:lnTo>
                      <a:pt x="1130" y="11269"/>
                    </a:lnTo>
                    <a:lnTo>
                      <a:pt x="1104" y="11295"/>
                    </a:lnTo>
                    <a:lnTo>
                      <a:pt x="1104" y="11423"/>
                    </a:lnTo>
                    <a:lnTo>
                      <a:pt x="1130" y="11449"/>
                    </a:lnTo>
                    <a:lnTo>
                      <a:pt x="1130" y="11500"/>
                    </a:lnTo>
                    <a:lnTo>
                      <a:pt x="1181" y="11603"/>
                    </a:lnTo>
                    <a:lnTo>
                      <a:pt x="1232" y="11654"/>
                    </a:lnTo>
                    <a:lnTo>
                      <a:pt x="1284" y="11680"/>
                    </a:lnTo>
                    <a:lnTo>
                      <a:pt x="1335" y="11680"/>
                    </a:lnTo>
                    <a:lnTo>
                      <a:pt x="1361" y="11705"/>
                    </a:lnTo>
                    <a:lnTo>
                      <a:pt x="1489" y="11705"/>
                    </a:lnTo>
                    <a:lnTo>
                      <a:pt x="1515" y="11680"/>
                    </a:lnTo>
                    <a:lnTo>
                      <a:pt x="1566" y="11628"/>
                    </a:lnTo>
                    <a:lnTo>
                      <a:pt x="1643" y="11603"/>
                    </a:lnTo>
                    <a:lnTo>
                      <a:pt x="1823" y="11603"/>
                    </a:lnTo>
                    <a:lnTo>
                      <a:pt x="1951" y="11577"/>
                    </a:lnTo>
                    <a:lnTo>
                      <a:pt x="2079" y="11551"/>
                    </a:lnTo>
                    <a:lnTo>
                      <a:pt x="2156" y="11526"/>
                    </a:lnTo>
                    <a:lnTo>
                      <a:pt x="2208" y="11474"/>
                    </a:lnTo>
                    <a:lnTo>
                      <a:pt x="2285" y="11449"/>
                    </a:lnTo>
                    <a:lnTo>
                      <a:pt x="2362" y="11423"/>
                    </a:lnTo>
                    <a:lnTo>
                      <a:pt x="2413" y="11474"/>
                    </a:lnTo>
                    <a:lnTo>
                      <a:pt x="2490" y="11500"/>
                    </a:lnTo>
                    <a:lnTo>
                      <a:pt x="2516" y="11500"/>
                    </a:lnTo>
                    <a:lnTo>
                      <a:pt x="2593" y="11474"/>
                    </a:lnTo>
                    <a:lnTo>
                      <a:pt x="2644" y="11449"/>
                    </a:lnTo>
                    <a:lnTo>
                      <a:pt x="2696" y="11423"/>
                    </a:lnTo>
                    <a:lnTo>
                      <a:pt x="2824" y="11320"/>
                    </a:lnTo>
                    <a:lnTo>
                      <a:pt x="2952" y="11243"/>
                    </a:lnTo>
                    <a:lnTo>
                      <a:pt x="3029" y="11115"/>
                    </a:lnTo>
                    <a:lnTo>
                      <a:pt x="3106" y="10961"/>
                    </a:lnTo>
                    <a:lnTo>
                      <a:pt x="3132" y="10781"/>
                    </a:lnTo>
                    <a:lnTo>
                      <a:pt x="3132" y="10756"/>
                    </a:lnTo>
                    <a:lnTo>
                      <a:pt x="3055" y="10679"/>
                    </a:lnTo>
                    <a:lnTo>
                      <a:pt x="2952" y="10602"/>
                    </a:lnTo>
                    <a:lnTo>
                      <a:pt x="2978" y="10602"/>
                    </a:lnTo>
                    <a:lnTo>
                      <a:pt x="3029" y="10576"/>
                    </a:lnTo>
                    <a:lnTo>
                      <a:pt x="3081" y="10576"/>
                    </a:lnTo>
                    <a:lnTo>
                      <a:pt x="3209" y="10473"/>
                    </a:lnTo>
                    <a:lnTo>
                      <a:pt x="3235" y="10448"/>
                    </a:lnTo>
                    <a:lnTo>
                      <a:pt x="3286" y="10422"/>
                    </a:lnTo>
                    <a:lnTo>
                      <a:pt x="3414" y="10268"/>
                    </a:lnTo>
                    <a:lnTo>
                      <a:pt x="3491" y="10114"/>
                    </a:lnTo>
                    <a:lnTo>
                      <a:pt x="3543" y="10037"/>
                    </a:lnTo>
                    <a:lnTo>
                      <a:pt x="3645" y="9960"/>
                    </a:lnTo>
                    <a:lnTo>
                      <a:pt x="3748" y="9909"/>
                    </a:lnTo>
                    <a:lnTo>
                      <a:pt x="3825" y="9806"/>
                    </a:lnTo>
                    <a:lnTo>
                      <a:pt x="3825" y="9832"/>
                    </a:lnTo>
                    <a:lnTo>
                      <a:pt x="3825" y="9857"/>
                    </a:lnTo>
                    <a:lnTo>
                      <a:pt x="3799" y="9909"/>
                    </a:lnTo>
                    <a:lnTo>
                      <a:pt x="3774" y="9934"/>
                    </a:lnTo>
                    <a:lnTo>
                      <a:pt x="3697" y="10011"/>
                    </a:lnTo>
                    <a:lnTo>
                      <a:pt x="3671" y="10114"/>
                    </a:lnTo>
                    <a:lnTo>
                      <a:pt x="3645" y="10140"/>
                    </a:lnTo>
                    <a:lnTo>
                      <a:pt x="3568" y="10242"/>
                    </a:lnTo>
                    <a:lnTo>
                      <a:pt x="3568" y="10294"/>
                    </a:lnTo>
                    <a:lnTo>
                      <a:pt x="3568" y="10345"/>
                    </a:lnTo>
                    <a:lnTo>
                      <a:pt x="3517" y="10396"/>
                    </a:lnTo>
                    <a:lnTo>
                      <a:pt x="3440" y="10525"/>
                    </a:lnTo>
                    <a:lnTo>
                      <a:pt x="3414" y="10576"/>
                    </a:lnTo>
                    <a:lnTo>
                      <a:pt x="3440" y="10627"/>
                    </a:lnTo>
                    <a:lnTo>
                      <a:pt x="3466" y="10679"/>
                    </a:lnTo>
                    <a:lnTo>
                      <a:pt x="3491" y="10679"/>
                    </a:lnTo>
                    <a:lnTo>
                      <a:pt x="3440" y="10730"/>
                    </a:lnTo>
                    <a:lnTo>
                      <a:pt x="3363" y="10807"/>
                    </a:lnTo>
                    <a:lnTo>
                      <a:pt x="3286" y="10858"/>
                    </a:lnTo>
                    <a:lnTo>
                      <a:pt x="3183" y="10910"/>
                    </a:lnTo>
                    <a:lnTo>
                      <a:pt x="3158" y="10961"/>
                    </a:lnTo>
                    <a:lnTo>
                      <a:pt x="3132" y="11012"/>
                    </a:lnTo>
                    <a:lnTo>
                      <a:pt x="3132" y="11064"/>
                    </a:lnTo>
                    <a:lnTo>
                      <a:pt x="3158" y="11115"/>
                    </a:lnTo>
                    <a:lnTo>
                      <a:pt x="3209" y="11192"/>
                    </a:lnTo>
                    <a:lnTo>
                      <a:pt x="3183" y="11243"/>
                    </a:lnTo>
                    <a:lnTo>
                      <a:pt x="3132" y="11269"/>
                    </a:lnTo>
                    <a:lnTo>
                      <a:pt x="3106" y="11295"/>
                    </a:lnTo>
                    <a:lnTo>
                      <a:pt x="3029" y="11346"/>
                    </a:lnTo>
                    <a:lnTo>
                      <a:pt x="2978" y="11397"/>
                    </a:lnTo>
                    <a:lnTo>
                      <a:pt x="2952" y="11449"/>
                    </a:lnTo>
                    <a:lnTo>
                      <a:pt x="2978" y="11500"/>
                    </a:lnTo>
                    <a:lnTo>
                      <a:pt x="2978" y="11551"/>
                    </a:lnTo>
                    <a:lnTo>
                      <a:pt x="2952" y="11603"/>
                    </a:lnTo>
                    <a:lnTo>
                      <a:pt x="2952" y="11654"/>
                    </a:lnTo>
                    <a:lnTo>
                      <a:pt x="2927" y="11680"/>
                    </a:lnTo>
                    <a:lnTo>
                      <a:pt x="2927" y="11654"/>
                    </a:lnTo>
                    <a:lnTo>
                      <a:pt x="2850" y="11603"/>
                    </a:lnTo>
                    <a:lnTo>
                      <a:pt x="2773" y="11577"/>
                    </a:lnTo>
                    <a:lnTo>
                      <a:pt x="2747" y="11603"/>
                    </a:lnTo>
                    <a:lnTo>
                      <a:pt x="2696" y="11628"/>
                    </a:lnTo>
                    <a:lnTo>
                      <a:pt x="2670" y="11731"/>
                    </a:lnTo>
                    <a:lnTo>
                      <a:pt x="2567" y="11808"/>
                    </a:lnTo>
                    <a:lnTo>
                      <a:pt x="2542" y="11859"/>
                    </a:lnTo>
                    <a:lnTo>
                      <a:pt x="2593" y="11911"/>
                    </a:lnTo>
                    <a:lnTo>
                      <a:pt x="2670" y="11885"/>
                    </a:lnTo>
                    <a:lnTo>
                      <a:pt x="2721" y="11859"/>
                    </a:lnTo>
                    <a:lnTo>
                      <a:pt x="2747" y="11834"/>
                    </a:lnTo>
                    <a:lnTo>
                      <a:pt x="2747" y="11859"/>
                    </a:lnTo>
                    <a:lnTo>
                      <a:pt x="2747" y="11885"/>
                    </a:lnTo>
                    <a:lnTo>
                      <a:pt x="2721" y="11962"/>
                    </a:lnTo>
                    <a:lnTo>
                      <a:pt x="2696" y="12039"/>
                    </a:lnTo>
                    <a:lnTo>
                      <a:pt x="2696" y="12065"/>
                    </a:lnTo>
                    <a:lnTo>
                      <a:pt x="2696" y="12090"/>
                    </a:lnTo>
                    <a:lnTo>
                      <a:pt x="2696" y="12116"/>
                    </a:lnTo>
                    <a:lnTo>
                      <a:pt x="2747" y="12193"/>
                    </a:lnTo>
                    <a:lnTo>
                      <a:pt x="2721" y="12219"/>
                    </a:lnTo>
                    <a:lnTo>
                      <a:pt x="2567" y="12322"/>
                    </a:lnTo>
                    <a:lnTo>
                      <a:pt x="2413" y="12450"/>
                    </a:lnTo>
                    <a:lnTo>
                      <a:pt x="2336" y="12527"/>
                    </a:lnTo>
                    <a:lnTo>
                      <a:pt x="2234" y="12604"/>
                    </a:lnTo>
                    <a:lnTo>
                      <a:pt x="2156" y="12681"/>
                    </a:lnTo>
                    <a:lnTo>
                      <a:pt x="2105" y="12784"/>
                    </a:lnTo>
                    <a:lnTo>
                      <a:pt x="2079" y="12912"/>
                    </a:lnTo>
                    <a:lnTo>
                      <a:pt x="2054" y="12989"/>
                    </a:lnTo>
                    <a:lnTo>
                      <a:pt x="2079" y="13015"/>
                    </a:lnTo>
                    <a:lnTo>
                      <a:pt x="1977" y="13092"/>
                    </a:lnTo>
                    <a:lnTo>
                      <a:pt x="1900" y="13169"/>
                    </a:lnTo>
                    <a:lnTo>
                      <a:pt x="1848" y="13117"/>
                    </a:lnTo>
                    <a:lnTo>
                      <a:pt x="1797" y="13092"/>
                    </a:lnTo>
                    <a:lnTo>
                      <a:pt x="1694" y="13092"/>
                    </a:lnTo>
                    <a:lnTo>
                      <a:pt x="1617" y="13117"/>
                    </a:lnTo>
                    <a:lnTo>
                      <a:pt x="1540" y="13194"/>
                    </a:lnTo>
                    <a:lnTo>
                      <a:pt x="1361" y="13348"/>
                    </a:lnTo>
                    <a:lnTo>
                      <a:pt x="1335" y="13323"/>
                    </a:lnTo>
                    <a:lnTo>
                      <a:pt x="1258" y="13297"/>
                    </a:lnTo>
                    <a:lnTo>
                      <a:pt x="1207" y="13297"/>
                    </a:lnTo>
                    <a:lnTo>
                      <a:pt x="1181" y="13323"/>
                    </a:lnTo>
                    <a:lnTo>
                      <a:pt x="1078" y="13400"/>
                    </a:lnTo>
                    <a:lnTo>
                      <a:pt x="950" y="13451"/>
                    </a:lnTo>
                    <a:lnTo>
                      <a:pt x="899" y="13477"/>
                    </a:lnTo>
                    <a:lnTo>
                      <a:pt x="873" y="13554"/>
                    </a:lnTo>
                    <a:lnTo>
                      <a:pt x="847" y="13631"/>
                    </a:lnTo>
                    <a:lnTo>
                      <a:pt x="847" y="13708"/>
                    </a:lnTo>
                    <a:lnTo>
                      <a:pt x="822" y="13785"/>
                    </a:lnTo>
                    <a:lnTo>
                      <a:pt x="822" y="13862"/>
                    </a:lnTo>
                    <a:lnTo>
                      <a:pt x="822" y="13887"/>
                    </a:lnTo>
                    <a:lnTo>
                      <a:pt x="847" y="13913"/>
                    </a:lnTo>
                    <a:lnTo>
                      <a:pt x="822" y="13964"/>
                    </a:lnTo>
                    <a:lnTo>
                      <a:pt x="796" y="14016"/>
                    </a:lnTo>
                    <a:lnTo>
                      <a:pt x="770" y="14067"/>
                    </a:lnTo>
                    <a:lnTo>
                      <a:pt x="745" y="14144"/>
                    </a:lnTo>
                    <a:lnTo>
                      <a:pt x="745" y="14195"/>
                    </a:lnTo>
                    <a:lnTo>
                      <a:pt x="719" y="14221"/>
                    </a:lnTo>
                    <a:lnTo>
                      <a:pt x="693" y="14272"/>
                    </a:lnTo>
                    <a:lnTo>
                      <a:pt x="719" y="14324"/>
                    </a:lnTo>
                    <a:lnTo>
                      <a:pt x="745" y="14375"/>
                    </a:lnTo>
                    <a:lnTo>
                      <a:pt x="796" y="14426"/>
                    </a:lnTo>
                    <a:lnTo>
                      <a:pt x="873" y="14426"/>
                    </a:lnTo>
                    <a:lnTo>
                      <a:pt x="976" y="14401"/>
                    </a:lnTo>
                    <a:lnTo>
                      <a:pt x="1027" y="14375"/>
                    </a:lnTo>
                    <a:lnTo>
                      <a:pt x="1130" y="14272"/>
                    </a:lnTo>
                    <a:lnTo>
                      <a:pt x="1207" y="14170"/>
                    </a:lnTo>
                    <a:lnTo>
                      <a:pt x="1232" y="14221"/>
                    </a:lnTo>
                    <a:lnTo>
                      <a:pt x="1284" y="14247"/>
                    </a:lnTo>
                    <a:lnTo>
                      <a:pt x="1335" y="14298"/>
                    </a:lnTo>
                    <a:lnTo>
                      <a:pt x="1361" y="14375"/>
                    </a:lnTo>
                    <a:lnTo>
                      <a:pt x="1335" y="14375"/>
                    </a:lnTo>
                    <a:lnTo>
                      <a:pt x="1284" y="14426"/>
                    </a:lnTo>
                    <a:lnTo>
                      <a:pt x="1232" y="14503"/>
                    </a:lnTo>
                    <a:lnTo>
                      <a:pt x="1181" y="14632"/>
                    </a:lnTo>
                    <a:lnTo>
                      <a:pt x="1181" y="14709"/>
                    </a:lnTo>
                    <a:lnTo>
                      <a:pt x="1207" y="14786"/>
                    </a:lnTo>
                    <a:lnTo>
                      <a:pt x="1284" y="14837"/>
                    </a:lnTo>
                    <a:lnTo>
                      <a:pt x="1361" y="14863"/>
                    </a:lnTo>
                    <a:lnTo>
                      <a:pt x="1386" y="14863"/>
                    </a:lnTo>
                    <a:lnTo>
                      <a:pt x="1463" y="14837"/>
                    </a:lnTo>
                    <a:lnTo>
                      <a:pt x="1540" y="14811"/>
                    </a:lnTo>
                    <a:lnTo>
                      <a:pt x="1592" y="14734"/>
                    </a:lnTo>
                    <a:lnTo>
                      <a:pt x="1643" y="14683"/>
                    </a:lnTo>
                    <a:lnTo>
                      <a:pt x="1669" y="14657"/>
                    </a:lnTo>
                    <a:lnTo>
                      <a:pt x="1720" y="14657"/>
                    </a:lnTo>
                    <a:lnTo>
                      <a:pt x="1848" y="14632"/>
                    </a:lnTo>
                    <a:lnTo>
                      <a:pt x="1951" y="14580"/>
                    </a:lnTo>
                    <a:lnTo>
                      <a:pt x="1977" y="14555"/>
                    </a:lnTo>
                    <a:lnTo>
                      <a:pt x="2002" y="14478"/>
                    </a:lnTo>
                    <a:lnTo>
                      <a:pt x="2002" y="14503"/>
                    </a:lnTo>
                    <a:lnTo>
                      <a:pt x="2002" y="14529"/>
                    </a:lnTo>
                    <a:lnTo>
                      <a:pt x="2028" y="14478"/>
                    </a:lnTo>
                    <a:lnTo>
                      <a:pt x="2079" y="14452"/>
                    </a:lnTo>
                    <a:lnTo>
                      <a:pt x="2131" y="14401"/>
                    </a:lnTo>
                    <a:lnTo>
                      <a:pt x="2156" y="14349"/>
                    </a:lnTo>
                    <a:lnTo>
                      <a:pt x="2156" y="14298"/>
                    </a:lnTo>
                    <a:lnTo>
                      <a:pt x="2156" y="14221"/>
                    </a:lnTo>
                    <a:lnTo>
                      <a:pt x="2156" y="14195"/>
                    </a:lnTo>
                    <a:lnTo>
                      <a:pt x="2131" y="14144"/>
                    </a:lnTo>
                    <a:lnTo>
                      <a:pt x="2105" y="14041"/>
                    </a:lnTo>
                    <a:lnTo>
                      <a:pt x="2105" y="13964"/>
                    </a:lnTo>
                    <a:lnTo>
                      <a:pt x="2079" y="13887"/>
                    </a:lnTo>
                    <a:lnTo>
                      <a:pt x="2208" y="13887"/>
                    </a:lnTo>
                    <a:lnTo>
                      <a:pt x="2285" y="13862"/>
                    </a:lnTo>
                    <a:lnTo>
                      <a:pt x="2311" y="13810"/>
                    </a:lnTo>
                    <a:lnTo>
                      <a:pt x="2336" y="13759"/>
                    </a:lnTo>
                    <a:lnTo>
                      <a:pt x="2336" y="13708"/>
                    </a:lnTo>
                    <a:lnTo>
                      <a:pt x="2336" y="13682"/>
                    </a:lnTo>
                    <a:lnTo>
                      <a:pt x="2336" y="13631"/>
                    </a:lnTo>
                    <a:lnTo>
                      <a:pt x="2336" y="13605"/>
                    </a:lnTo>
                    <a:lnTo>
                      <a:pt x="2362" y="13528"/>
                    </a:lnTo>
                    <a:lnTo>
                      <a:pt x="2388" y="13528"/>
                    </a:lnTo>
                    <a:lnTo>
                      <a:pt x="2439" y="13502"/>
                    </a:lnTo>
                    <a:lnTo>
                      <a:pt x="2490" y="13477"/>
                    </a:lnTo>
                    <a:lnTo>
                      <a:pt x="2516" y="13425"/>
                    </a:lnTo>
                    <a:lnTo>
                      <a:pt x="2542" y="13374"/>
                    </a:lnTo>
                    <a:lnTo>
                      <a:pt x="2542" y="13246"/>
                    </a:lnTo>
                    <a:lnTo>
                      <a:pt x="2593" y="13117"/>
                    </a:lnTo>
                    <a:lnTo>
                      <a:pt x="2619" y="13066"/>
                    </a:lnTo>
                    <a:lnTo>
                      <a:pt x="2773" y="12784"/>
                    </a:lnTo>
                    <a:lnTo>
                      <a:pt x="2927" y="12501"/>
                    </a:lnTo>
                    <a:lnTo>
                      <a:pt x="2978" y="12424"/>
                    </a:lnTo>
                    <a:lnTo>
                      <a:pt x="3004" y="12347"/>
                    </a:lnTo>
                    <a:lnTo>
                      <a:pt x="3004" y="12399"/>
                    </a:lnTo>
                    <a:lnTo>
                      <a:pt x="3029" y="12424"/>
                    </a:lnTo>
                    <a:lnTo>
                      <a:pt x="3081" y="12450"/>
                    </a:lnTo>
                    <a:lnTo>
                      <a:pt x="2978" y="12630"/>
                    </a:lnTo>
                    <a:lnTo>
                      <a:pt x="2901" y="12784"/>
                    </a:lnTo>
                    <a:lnTo>
                      <a:pt x="2824" y="12963"/>
                    </a:lnTo>
                    <a:lnTo>
                      <a:pt x="2824" y="13040"/>
                    </a:lnTo>
                    <a:lnTo>
                      <a:pt x="2824" y="13143"/>
                    </a:lnTo>
                    <a:lnTo>
                      <a:pt x="2850" y="13194"/>
                    </a:lnTo>
                    <a:lnTo>
                      <a:pt x="2875" y="13220"/>
                    </a:lnTo>
                    <a:lnTo>
                      <a:pt x="2875" y="13271"/>
                    </a:lnTo>
                    <a:lnTo>
                      <a:pt x="2850" y="13323"/>
                    </a:lnTo>
                    <a:lnTo>
                      <a:pt x="2875" y="13400"/>
                    </a:lnTo>
                    <a:lnTo>
                      <a:pt x="2927" y="13451"/>
                    </a:lnTo>
                    <a:lnTo>
                      <a:pt x="2978" y="13451"/>
                    </a:lnTo>
                    <a:lnTo>
                      <a:pt x="2927" y="13579"/>
                    </a:lnTo>
                    <a:lnTo>
                      <a:pt x="2901" y="13708"/>
                    </a:lnTo>
                    <a:lnTo>
                      <a:pt x="2927" y="13810"/>
                    </a:lnTo>
                    <a:lnTo>
                      <a:pt x="2978" y="13862"/>
                    </a:lnTo>
                    <a:lnTo>
                      <a:pt x="3029" y="13913"/>
                    </a:lnTo>
                    <a:lnTo>
                      <a:pt x="3055" y="13913"/>
                    </a:lnTo>
                    <a:lnTo>
                      <a:pt x="3055" y="13964"/>
                    </a:lnTo>
                    <a:lnTo>
                      <a:pt x="3081" y="14016"/>
                    </a:lnTo>
                    <a:lnTo>
                      <a:pt x="3106" y="14041"/>
                    </a:lnTo>
                    <a:lnTo>
                      <a:pt x="3081" y="14067"/>
                    </a:lnTo>
                    <a:lnTo>
                      <a:pt x="3029" y="14170"/>
                    </a:lnTo>
                    <a:lnTo>
                      <a:pt x="2952" y="14247"/>
                    </a:lnTo>
                    <a:lnTo>
                      <a:pt x="2927" y="14272"/>
                    </a:lnTo>
                    <a:lnTo>
                      <a:pt x="2901" y="14324"/>
                    </a:lnTo>
                    <a:lnTo>
                      <a:pt x="2875" y="14555"/>
                    </a:lnTo>
                    <a:lnTo>
                      <a:pt x="2798" y="14811"/>
                    </a:lnTo>
                    <a:lnTo>
                      <a:pt x="2798" y="14863"/>
                    </a:lnTo>
                    <a:lnTo>
                      <a:pt x="2798" y="14965"/>
                    </a:lnTo>
                    <a:lnTo>
                      <a:pt x="2798" y="15094"/>
                    </a:lnTo>
                    <a:lnTo>
                      <a:pt x="2798" y="15299"/>
                    </a:lnTo>
                    <a:lnTo>
                      <a:pt x="2773" y="15376"/>
                    </a:lnTo>
                    <a:lnTo>
                      <a:pt x="2721" y="15453"/>
                    </a:lnTo>
                    <a:lnTo>
                      <a:pt x="2644" y="15530"/>
                    </a:lnTo>
                    <a:lnTo>
                      <a:pt x="2593" y="15607"/>
                    </a:lnTo>
                    <a:lnTo>
                      <a:pt x="2567" y="15710"/>
                    </a:lnTo>
                    <a:lnTo>
                      <a:pt x="2567" y="15813"/>
                    </a:lnTo>
                    <a:lnTo>
                      <a:pt x="2567" y="15941"/>
                    </a:lnTo>
                    <a:lnTo>
                      <a:pt x="2567" y="15992"/>
                    </a:lnTo>
                    <a:lnTo>
                      <a:pt x="2593" y="16069"/>
                    </a:lnTo>
                    <a:lnTo>
                      <a:pt x="2619" y="16121"/>
                    </a:lnTo>
                    <a:lnTo>
                      <a:pt x="2644" y="16172"/>
                    </a:lnTo>
                    <a:lnTo>
                      <a:pt x="2696" y="16198"/>
                    </a:lnTo>
                    <a:lnTo>
                      <a:pt x="2798" y="16198"/>
                    </a:lnTo>
                    <a:lnTo>
                      <a:pt x="2875" y="16172"/>
                    </a:lnTo>
                    <a:lnTo>
                      <a:pt x="2952" y="16121"/>
                    </a:lnTo>
                    <a:lnTo>
                      <a:pt x="3158" y="16121"/>
                    </a:lnTo>
                    <a:lnTo>
                      <a:pt x="3209" y="16095"/>
                    </a:lnTo>
                    <a:lnTo>
                      <a:pt x="3286" y="16044"/>
                    </a:lnTo>
                    <a:lnTo>
                      <a:pt x="3337" y="15992"/>
                    </a:lnTo>
                    <a:lnTo>
                      <a:pt x="3389" y="15915"/>
                    </a:lnTo>
                    <a:lnTo>
                      <a:pt x="3414" y="15864"/>
                    </a:lnTo>
                    <a:lnTo>
                      <a:pt x="3440" y="15838"/>
                    </a:lnTo>
                    <a:lnTo>
                      <a:pt x="3440" y="15813"/>
                    </a:lnTo>
                    <a:lnTo>
                      <a:pt x="3440" y="15710"/>
                    </a:lnTo>
                    <a:lnTo>
                      <a:pt x="3414" y="15581"/>
                    </a:lnTo>
                    <a:lnTo>
                      <a:pt x="3389" y="15530"/>
                    </a:lnTo>
                    <a:lnTo>
                      <a:pt x="3363" y="15479"/>
                    </a:lnTo>
                    <a:lnTo>
                      <a:pt x="3466" y="15196"/>
                    </a:lnTo>
                    <a:lnTo>
                      <a:pt x="3517" y="15017"/>
                    </a:lnTo>
                    <a:lnTo>
                      <a:pt x="3543" y="14914"/>
                    </a:lnTo>
                    <a:lnTo>
                      <a:pt x="3594" y="14811"/>
                    </a:lnTo>
                    <a:lnTo>
                      <a:pt x="3594" y="14734"/>
                    </a:lnTo>
                    <a:lnTo>
                      <a:pt x="3594" y="14709"/>
                    </a:lnTo>
                    <a:lnTo>
                      <a:pt x="3568" y="14606"/>
                    </a:lnTo>
                    <a:lnTo>
                      <a:pt x="3594" y="14503"/>
                    </a:lnTo>
                    <a:lnTo>
                      <a:pt x="3594" y="14426"/>
                    </a:lnTo>
                    <a:lnTo>
                      <a:pt x="3594" y="14401"/>
                    </a:lnTo>
                    <a:lnTo>
                      <a:pt x="3620" y="14349"/>
                    </a:lnTo>
                    <a:lnTo>
                      <a:pt x="3671" y="14221"/>
                    </a:lnTo>
                    <a:lnTo>
                      <a:pt x="3722" y="14144"/>
                    </a:lnTo>
                    <a:lnTo>
                      <a:pt x="3799" y="14067"/>
                    </a:lnTo>
                    <a:lnTo>
                      <a:pt x="3876" y="14016"/>
                    </a:lnTo>
                    <a:lnTo>
                      <a:pt x="3953" y="13990"/>
                    </a:lnTo>
                    <a:lnTo>
                      <a:pt x="3979" y="13939"/>
                    </a:lnTo>
                    <a:lnTo>
                      <a:pt x="3979" y="13862"/>
                    </a:lnTo>
                    <a:lnTo>
                      <a:pt x="3979" y="13733"/>
                    </a:lnTo>
                    <a:lnTo>
                      <a:pt x="3902" y="13631"/>
                    </a:lnTo>
                    <a:lnTo>
                      <a:pt x="3928" y="13631"/>
                    </a:lnTo>
                    <a:lnTo>
                      <a:pt x="4030" y="13656"/>
                    </a:lnTo>
                    <a:lnTo>
                      <a:pt x="4107" y="13708"/>
                    </a:lnTo>
                    <a:lnTo>
                      <a:pt x="4184" y="13733"/>
                    </a:lnTo>
                    <a:lnTo>
                      <a:pt x="4236" y="13733"/>
                    </a:lnTo>
                    <a:lnTo>
                      <a:pt x="4261" y="13682"/>
                    </a:lnTo>
                    <a:lnTo>
                      <a:pt x="4287" y="13708"/>
                    </a:lnTo>
                    <a:lnTo>
                      <a:pt x="4287" y="13759"/>
                    </a:lnTo>
                    <a:lnTo>
                      <a:pt x="4313" y="13810"/>
                    </a:lnTo>
                    <a:lnTo>
                      <a:pt x="4313" y="13887"/>
                    </a:lnTo>
                    <a:lnTo>
                      <a:pt x="4364" y="13964"/>
                    </a:lnTo>
                    <a:lnTo>
                      <a:pt x="4390" y="13990"/>
                    </a:lnTo>
                    <a:lnTo>
                      <a:pt x="4492" y="14067"/>
                    </a:lnTo>
                    <a:lnTo>
                      <a:pt x="4544" y="14170"/>
                    </a:lnTo>
                    <a:lnTo>
                      <a:pt x="4569" y="14195"/>
                    </a:lnTo>
                    <a:lnTo>
                      <a:pt x="4621" y="14221"/>
                    </a:lnTo>
                    <a:lnTo>
                      <a:pt x="4672" y="14221"/>
                    </a:lnTo>
                    <a:lnTo>
                      <a:pt x="4723" y="14170"/>
                    </a:lnTo>
                    <a:lnTo>
                      <a:pt x="4749" y="14118"/>
                    </a:lnTo>
                    <a:lnTo>
                      <a:pt x="4775" y="14016"/>
                    </a:lnTo>
                    <a:lnTo>
                      <a:pt x="4800" y="13862"/>
                    </a:lnTo>
                    <a:lnTo>
                      <a:pt x="4800" y="13759"/>
                    </a:lnTo>
                    <a:lnTo>
                      <a:pt x="4749" y="13682"/>
                    </a:lnTo>
                    <a:lnTo>
                      <a:pt x="4749" y="13656"/>
                    </a:lnTo>
                    <a:lnTo>
                      <a:pt x="4723" y="13579"/>
                    </a:lnTo>
                    <a:lnTo>
                      <a:pt x="4826" y="13528"/>
                    </a:lnTo>
                    <a:lnTo>
                      <a:pt x="4903" y="13451"/>
                    </a:lnTo>
                    <a:lnTo>
                      <a:pt x="4929" y="13400"/>
                    </a:lnTo>
                    <a:lnTo>
                      <a:pt x="4929" y="13656"/>
                    </a:lnTo>
                    <a:lnTo>
                      <a:pt x="4929" y="13759"/>
                    </a:lnTo>
                    <a:lnTo>
                      <a:pt x="4980" y="13836"/>
                    </a:lnTo>
                    <a:lnTo>
                      <a:pt x="4980" y="13913"/>
                    </a:lnTo>
                    <a:lnTo>
                      <a:pt x="5006" y="13964"/>
                    </a:lnTo>
                    <a:lnTo>
                      <a:pt x="4980" y="14016"/>
                    </a:lnTo>
                    <a:lnTo>
                      <a:pt x="4929" y="14067"/>
                    </a:lnTo>
                    <a:lnTo>
                      <a:pt x="4903" y="14144"/>
                    </a:lnTo>
                    <a:lnTo>
                      <a:pt x="4877" y="14195"/>
                    </a:lnTo>
                    <a:lnTo>
                      <a:pt x="4903" y="14272"/>
                    </a:lnTo>
                    <a:lnTo>
                      <a:pt x="4954" y="14349"/>
                    </a:lnTo>
                    <a:lnTo>
                      <a:pt x="4980" y="14375"/>
                    </a:lnTo>
                    <a:lnTo>
                      <a:pt x="5031" y="14426"/>
                    </a:lnTo>
                    <a:lnTo>
                      <a:pt x="5057" y="14478"/>
                    </a:lnTo>
                    <a:lnTo>
                      <a:pt x="5108" y="14555"/>
                    </a:lnTo>
                    <a:lnTo>
                      <a:pt x="5160" y="14606"/>
                    </a:lnTo>
                    <a:lnTo>
                      <a:pt x="5211" y="14632"/>
                    </a:lnTo>
                    <a:lnTo>
                      <a:pt x="5262" y="14657"/>
                    </a:lnTo>
                    <a:lnTo>
                      <a:pt x="5288" y="14657"/>
                    </a:lnTo>
                    <a:lnTo>
                      <a:pt x="5391" y="14683"/>
                    </a:lnTo>
                    <a:lnTo>
                      <a:pt x="5416" y="14709"/>
                    </a:lnTo>
                    <a:lnTo>
                      <a:pt x="5468" y="14760"/>
                    </a:lnTo>
                    <a:lnTo>
                      <a:pt x="5493" y="14811"/>
                    </a:lnTo>
                    <a:lnTo>
                      <a:pt x="5493" y="14837"/>
                    </a:lnTo>
                    <a:lnTo>
                      <a:pt x="5493" y="14863"/>
                    </a:lnTo>
                    <a:lnTo>
                      <a:pt x="5468" y="14914"/>
                    </a:lnTo>
                    <a:lnTo>
                      <a:pt x="5442" y="14965"/>
                    </a:lnTo>
                    <a:lnTo>
                      <a:pt x="5468" y="15017"/>
                    </a:lnTo>
                    <a:lnTo>
                      <a:pt x="5519" y="15068"/>
                    </a:lnTo>
                    <a:lnTo>
                      <a:pt x="5545" y="15068"/>
                    </a:lnTo>
                    <a:lnTo>
                      <a:pt x="5571" y="15094"/>
                    </a:lnTo>
                    <a:lnTo>
                      <a:pt x="5596" y="15145"/>
                    </a:lnTo>
                    <a:lnTo>
                      <a:pt x="5571" y="15222"/>
                    </a:lnTo>
                    <a:lnTo>
                      <a:pt x="5545" y="15299"/>
                    </a:lnTo>
                    <a:lnTo>
                      <a:pt x="5493" y="15350"/>
                    </a:lnTo>
                    <a:lnTo>
                      <a:pt x="5416" y="15402"/>
                    </a:lnTo>
                    <a:lnTo>
                      <a:pt x="5339" y="15427"/>
                    </a:lnTo>
                    <a:lnTo>
                      <a:pt x="5288" y="15479"/>
                    </a:lnTo>
                    <a:lnTo>
                      <a:pt x="5237" y="15556"/>
                    </a:lnTo>
                    <a:lnTo>
                      <a:pt x="5237" y="15607"/>
                    </a:lnTo>
                    <a:lnTo>
                      <a:pt x="5211" y="15684"/>
                    </a:lnTo>
                    <a:lnTo>
                      <a:pt x="5185" y="15761"/>
                    </a:lnTo>
                    <a:lnTo>
                      <a:pt x="5083" y="15890"/>
                    </a:lnTo>
                    <a:lnTo>
                      <a:pt x="5057" y="15890"/>
                    </a:lnTo>
                    <a:lnTo>
                      <a:pt x="5031" y="15967"/>
                    </a:lnTo>
                    <a:lnTo>
                      <a:pt x="5057" y="16018"/>
                    </a:lnTo>
                    <a:lnTo>
                      <a:pt x="5057" y="16044"/>
                    </a:lnTo>
                    <a:lnTo>
                      <a:pt x="5057" y="16146"/>
                    </a:lnTo>
                    <a:lnTo>
                      <a:pt x="5031" y="16223"/>
                    </a:lnTo>
                    <a:lnTo>
                      <a:pt x="4980" y="16377"/>
                    </a:lnTo>
                    <a:lnTo>
                      <a:pt x="4903" y="16506"/>
                    </a:lnTo>
                    <a:lnTo>
                      <a:pt x="4800" y="16608"/>
                    </a:lnTo>
                    <a:lnTo>
                      <a:pt x="4672" y="16762"/>
                    </a:lnTo>
                    <a:lnTo>
                      <a:pt x="4621" y="16942"/>
                    </a:lnTo>
                    <a:lnTo>
                      <a:pt x="4595" y="17019"/>
                    </a:lnTo>
                    <a:lnTo>
                      <a:pt x="4544" y="17070"/>
                    </a:lnTo>
                    <a:lnTo>
                      <a:pt x="4518" y="17147"/>
                    </a:lnTo>
                    <a:lnTo>
                      <a:pt x="4492" y="17224"/>
                    </a:lnTo>
                    <a:lnTo>
                      <a:pt x="4492" y="17301"/>
                    </a:lnTo>
                    <a:lnTo>
                      <a:pt x="4364" y="17301"/>
                    </a:lnTo>
                    <a:lnTo>
                      <a:pt x="4261" y="17327"/>
                    </a:lnTo>
                    <a:lnTo>
                      <a:pt x="4210" y="17404"/>
                    </a:lnTo>
                    <a:lnTo>
                      <a:pt x="4184" y="17481"/>
                    </a:lnTo>
                    <a:lnTo>
                      <a:pt x="4159" y="17584"/>
                    </a:lnTo>
                    <a:lnTo>
                      <a:pt x="4184" y="17815"/>
                    </a:lnTo>
                    <a:lnTo>
                      <a:pt x="4236" y="18020"/>
                    </a:lnTo>
                    <a:lnTo>
                      <a:pt x="4338" y="18200"/>
                    </a:lnTo>
                    <a:lnTo>
                      <a:pt x="4492" y="18354"/>
                    </a:lnTo>
                    <a:lnTo>
                      <a:pt x="4569" y="18431"/>
                    </a:lnTo>
                    <a:lnTo>
                      <a:pt x="4621" y="18533"/>
                    </a:lnTo>
                    <a:lnTo>
                      <a:pt x="4646" y="18559"/>
                    </a:lnTo>
                    <a:lnTo>
                      <a:pt x="4672" y="18636"/>
                    </a:lnTo>
                    <a:lnTo>
                      <a:pt x="4723" y="18713"/>
                    </a:lnTo>
                    <a:lnTo>
                      <a:pt x="4749" y="18764"/>
                    </a:lnTo>
                    <a:lnTo>
                      <a:pt x="4723" y="18816"/>
                    </a:lnTo>
                    <a:lnTo>
                      <a:pt x="4723" y="18867"/>
                    </a:lnTo>
                    <a:lnTo>
                      <a:pt x="4723" y="18918"/>
                    </a:lnTo>
                    <a:lnTo>
                      <a:pt x="4775" y="18970"/>
                    </a:lnTo>
                    <a:lnTo>
                      <a:pt x="4826" y="19047"/>
                    </a:lnTo>
                    <a:lnTo>
                      <a:pt x="4903" y="19098"/>
                    </a:lnTo>
                    <a:lnTo>
                      <a:pt x="4954" y="19124"/>
                    </a:lnTo>
                    <a:lnTo>
                      <a:pt x="5031" y="19149"/>
                    </a:lnTo>
                    <a:lnTo>
                      <a:pt x="5108" y="19124"/>
                    </a:lnTo>
                    <a:lnTo>
                      <a:pt x="5134" y="19098"/>
                    </a:lnTo>
                    <a:lnTo>
                      <a:pt x="5160" y="19072"/>
                    </a:lnTo>
                    <a:lnTo>
                      <a:pt x="5160" y="19021"/>
                    </a:lnTo>
                    <a:lnTo>
                      <a:pt x="5134" y="18970"/>
                    </a:lnTo>
                    <a:lnTo>
                      <a:pt x="5108" y="18970"/>
                    </a:lnTo>
                    <a:lnTo>
                      <a:pt x="5134" y="18918"/>
                    </a:lnTo>
                    <a:lnTo>
                      <a:pt x="5134" y="18867"/>
                    </a:lnTo>
                    <a:lnTo>
                      <a:pt x="5108" y="18790"/>
                    </a:lnTo>
                    <a:lnTo>
                      <a:pt x="5057" y="18739"/>
                    </a:lnTo>
                    <a:lnTo>
                      <a:pt x="5057" y="18687"/>
                    </a:lnTo>
                    <a:lnTo>
                      <a:pt x="5006" y="18533"/>
                    </a:lnTo>
                    <a:lnTo>
                      <a:pt x="4954" y="18405"/>
                    </a:lnTo>
                    <a:lnTo>
                      <a:pt x="4954" y="18354"/>
                    </a:lnTo>
                    <a:lnTo>
                      <a:pt x="4929" y="18302"/>
                    </a:lnTo>
                    <a:lnTo>
                      <a:pt x="4954" y="18251"/>
                    </a:lnTo>
                    <a:lnTo>
                      <a:pt x="5057" y="18174"/>
                    </a:lnTo>
                    <a:lnTo>
                      <a:pt x="5134" y="18123"/>
                    </a:lnTo>
                    <a:lnTo>
                      <a:pt x="5211" y="18200"/>
                    </a:lnTo>
                    <a:lnTo>
                      <a:pt x="5314" y="18251"/>
                    </a:lnTo>
                    <a:lnTo>
                      <a:pt x="5391" y="18302"/>
                    </a:lnTo>
                    <a:lnTo>
                      <a:pt x="5519" y="18379"/>
                    </a:lnTo>
                    <a:lnTo>
                      <a:pt x="5648" y="18482"/>
                    </a:lnTo>
                    <a:lnTo>
                      <a:pt x="5699" y="18533"/>
                    </a:lnTo>
                    <a:lnTo>
                      <a:pt x="5725" y="18610"/>
                    </a:lnTo>
                    <a:lnTo>
                      <a:pt x="5776" y="18662"/>
                    </a:lnTo>
                    <a:lnTo>
                      <a:pt x="5956" y="18816"/>
                    </a:lnTo>
                    <a:lnTo>
                      <a:pt x="6135" y="18918"/>
                    </a:lnTo>
                    <a:lnTo>
                      <a:pt x="6187" y="18944"/>
                    </a:lnTo>
                    <a:lnTo>
                      <a:pt x="6315" y="18944"/>
                    </a:lnTo>
                    <a:lnTo>
                      <a:pt x="6366" y="18918"/>
                    </a:lnTo>
                    <a:lnTo>
                      <a:pt x="6418" y="18867"/>
                    </a:lnTo>
                    <a:lnTo>
                      <a:pt x="6443" y="18816"/>
                    </a:lnTo>
                    <a:lnTo>
                      <a:pt x="6443" y="18713"/>
                    </a:lnTo>
                    <a:lnTo>
                      <a:pt x="6443" y="18559"/>
                    </a:lnTo>
                    <a:lnTo>
                      <a:pt x="6469" y="18431"/>
                    </a:lnTo>
                    <a:lnTo>
                      <a:pt x="6469" y="18405"/>
                    </a:lnTo>
                    <a:lnTo>
                      <a:pt x="6469" y="18328"/>
                    </a:lnTo>
                    <a:lnTo>
                      <a:pt x="6469" y="18251"/>
                    </a:lnTo>
                    <a:lnTo>
                      <a:pt x="6418" y="18200"/>
                    </a:lnTo>
                    <a:lnTo>
                      <a:pt x="6392" y="18174"/>
                    </a:lnTo>
                    <a:lnTo>
                      <a:pt x="6418" y="18174"/>
                    </a:lnTo>
                    <a:lnTo>
                      <a:pt x="6495" y="18225"/>
                    </a:lnTo>
                    <a:lnTo>
                      <a:pt x="6674" y="18225"/>
                    </a:lnTo>
                    <a:lnTo>
                      <a:pt x="6726" y="18328"/>
                    </a:lnTo>
                    <a:lnTo>
                      <a:pt x="6777" y="18405"/>
                    </a:lnTo>
                    <a:lnTo>
                      <a:pt x="6828" y="18456"/>
                    </a:lnTo>
                    <a:lnTo>
                      <a:pt x="6957" y="18508"/>
                    </a:lnTo>
                    <a:lnTo>
                      <a:pt x="6982" y="18533"/>
                    </a:lnTo>
                    <a:lnTo>
                      <a:pt x="7085" y="18533"/>
                    </a:lnTo>
                    <a:lnTo>
                      <a:pt x="7136" y="18508"/>
                    </a:lnTo>
                    <a:lnTo>
                      <a:pt x="7188" y="18533"/>
                    </a:lnTo>
                    <a:lnTo>
                      <a:pt x="7265" y="18533"/>
                    </a:lnTo>
                    <a:lnTo>
                      <a:pt x="7393" y="18508"/>
                    </a:lnTo>
                    <a:lnTo>
                      <a:pt x="7419" y="18508"/>
                    </a:lnTo>
                    <a:lnTo>
                      <a:pt x="7598" y="18405"/>
                    </a:lnTo>
                    <a:lnTo>
                      <a:pt x="7727" y="18354"/>
                    </a:lnTo>
                    <a:lnTo>
                      <a:pt x="7778" y="18302"/>
                    </a:lnTo>
                    <a:lnTo>
                      <a:pt x="7804" y="18251"/>
                    </a:lnTo>
                    <a:lnTo>
                      <a:pt x="7804" y="18200"/>
                    </a:lnTo>
                    <a:lnTo>
                      <a:pt x="7855" y="18174"/>
                    </a:lnTo>
                    <a:lnTo>
                      <a:pt x="7881" y="18174"/>
                    </a:lnTo>
                    <a:lnTo>
                      <a:pt x="7932" y="18148"/>
                    </a:lnTo>
                    <a:lnTo>
                      <a:pt x="7983" y="18123"/>
                    </a:lnTo>
                    <a:lnTo>
                      <a:pt x="8060" y="18071"/>
                    </a:lnTo>
                    <a:lnTo>
                      <a:pt x="8137" y="18046"/>
                    </a:lnTo>
                    <a:lnTo>
                      <a:pt x="8214" y="18071"/>
                    </a:lnTo>
                    <a:lnTo>
                      <a:pt x="8317" y="18097"/>
                    </a:lnTo>
                    <a:lnTo>
                      <a:pt x="8394" y="18071"/>
                    </a:lnTo>
                    <a:lnTo>
                      <a:pt x="8445" y="17994"/>
                    </a:lnTo>
                    <a:lnTo>
                      <a:pt x="8471" y="17969"/>
                    </a:lnTo>
                    <a:lnTo>
                      <a:pt x="8497" y="17892"/>
                    </a:lnTo>
                    <a:lnTo>
                      <a:pt x="8522" y="17840"/>
                    </a:lnTo>
                    <a:lnTo>
                      <a:pt x="8497" y="17789"/>
                    </a:lnTo>
                    <a:lnTo>
                      <a:pt x="8471" y="17738"/>
                    </a:lnTo>
                    <a:lnTo>
                      <a:pt x="8471" y="17661"/>
                    </a:lnTo>
                    <a:lnTo>
                      <a:pt x="8548" y="17686"/>
                    </a:lnTo>
                    <a:lnTo>
                      <a:pt x="8625" y="17661"/>
                    </a:lnTo>
                    <a:lnTo>
                      <a:pt x="8728" y="17635"/>
                    </a:lnTo>
                    <a:lnTo>
                      <a:pt x="8933" y="17635"/>
                    </a:lnTo>
                    <a:lnTo>
                      <a:pt x="8959" y="17661"/>
                    </a:lnTo>
                    <a:lnTo>
                      <a:pt x="9010" y="17635"/>
                    </a:lnTo>
                    <a:lnTo>
                      <a:pt x="9087" y="17635"/>
                    </a:lnTo>
                    <a:lnTo>
                      <a:pt x="9036" y="17712"/>
                    </a:lnTo>
                    <a:lnTo>
                      <a:pt x="9010" y="17789"/>
                    </a:lnTo>
                    <a:lnTo>
                      <a:pt x="9010" y="17815"/>
                    </a:lnTo>
                    <a:lnTo>
                      <a:pt x="8959" y="17815"/>
                    </a:lnTo>
                    <a:lnTo>
                      <a:pt x="8908" y="17840"/>
                    </a:lnTo>
                    <a:lnTo>
                      <a:pt x="8856" y="17866"/>
                    </a:lnTo>
                    <a:lnTo>
                      <a:pt x="8805" y="17943"/>
                    </a:lnTo>
                    <a:lnTo>
                      <a:pt x="8805" y="17969"/>
                    </a:lnTo>
                    <a:lnTo>
                      <a:pt x="8702" y="18174"/>
                    </a:lnTo>
                    <a:lnTo>
                      <a:pt x="8676" y="18277"/>
                    </a:lnTo>
                    <a:lnTo>
                      <a:pt x="8676" y="18379"/>
                    </a:lnTo>
                    <a:lnTo>
                      <a:pt x="8651" y="18482"/>
                    </a:lnTo>
                    <a:lnTo>
                      <a:pt x="8574" y="18585"/>
                    </a:lnTo>
                    <a:lnTo>
                      <a:pt x="8471" y="18713"/>
                    </a:lnTo>
                    <a:lnTo>
                      <a:pt x="8420" y="18841"/>
                    </a:lnTo>
                    <a:lnTo>
                      <a:pt x="8343" y="18970"/>
                    </a:lnTo>
                    <a:lnTo>
                      <a:pt x="8317" y="19021"/>
                    </a:lnTo>
                    <a:lnTo>
                      <a:pt x="8317" y="19072"/>
                    </a:lnTo>
                    <a:lnTo>
                      <a:pt x="8317" y="19098"/>
                    </a:lnTo>
                    <a:lnTo>
                      <a:pt x="8291" y="19304"/>
                    </a:lnTo>
                    <a:lnTo>
                      <a:pt x="8266" y="19406"/>
                    </a:lnTo>
                    <a:lnTo>
                      <a:pt x="8214" y="19509"/>
                    </a:lnTo>
                    <a:lnTo>
                      <a:pt x="8163" y="19586"/>
                    </a:lnTo>
                    <a:lnTo>
                      <a:pt x="8163" y="19637"/>
                    </a:lnTo>
                    <a:lnTo>
                      <a:pt x="8163" y="19689"/>
                    </a:lnTo>
                    <a:lnTo>
                      <a:pt x="8240" y="19766"/>
                    </a:lnTo>
                    <a:lnTo>
                      <a:pt x="8266" y="19791"/>
                    </a:lnTo>
                    <a:lnTo>
                      <a:pt x="8343" y="19920"/>
                    </a:lnTo>
                    <a:lnTo>
                      <a:pt x="8420" y="19997"/>
                    </a:lnTo>
                    <a:lnTo>
                      <a:pt x="8445" y="20048"/>
                    </a:lnTo>
                    <a:lnTo>
                      <a:pt x="8522" y="20125"/>
                    </a:lnTo>
                    <a:lnTo>
                      <a:pt x="8574" y="20202"/>
                    </a:lnTo>
                    <a:lnTo>
                      <a:pt x="8574" y="20228"/>
                    </a:lnTo>
                    <a:lnTo>
                      <a:pt x="8651" y="20330"/>
                    </a:lnTo>
                    <a:lnTo>
                      <a:pt x="8702" y="20433"/>
                    </a:lnTo>
                    <a:lnTo>
                      <a:pt x="8728" y="20459"/>
                    </a:lnTo>
                    <a:lnTo>
                      <a:pt x="8728" y="20510"/>
                    </a:lnTo>
                    <a:lnTo>
                      <a:pt x="8728" y="20587"/>
                    </a:lnTo>
                    <a:lnTo>
                      <a:pt x="8728" y="20664"/>
                    </a:lnTo>
                    <a:lnTo>
                      <a:pt x="8805" y="20818"/>
                    </a:lnTo>
                    <a:lnTo>
                      <a:pt x="8856" y="20869"/>
                    </a:lnTo>
                    <a:lnTo>
                      <a:pt x="8908" y="20946"/>
                    </a:lnTo>
                    <a:lnTo>
                      <a:pt x="8985" y="21075"/>
                    </a:lnTo>
                    <a:lnTo>
                      <a:pt x="9036" y="21126"/>
                    </a:lnTo>
                    <a:lnTo>
                      <a:pt x="9139" y="21126"/>
                    </a:lnTo>
                    <a:lnTo>
                      <a:pt x="9139" y="21177"/>
                    </a:lnTo>
                    <a:lnTo>
                      <a:pt x="9113" y="21229"/>
                    </a:lnTo>
                    <a:lnTo>
                      <a:pt x="9087" y="21280"/>
                    </a:lnTo>
                    <a:lnTo>
                      <a:pt x="9113" y="21408"/>
                    </a:lnTo>
                    <a:lnTo>
                      <a:pt x="9164" y="21537"/>
                    </a:lnTo>
                    <a:lnTo>
                      <a:pt x="9267" y="21716"/>
                    </a:lnTo>
                    <a:lnTo>
                      <a:pt x="9318" y="21742"/>
                    </a:lnTo>
                    <a:lnTo>
                      <a:pt x="9370" y="21768"/>
                    </a:lnTo>
                    <a:lnTo>
                      <a:pt x="9395" y="21768"/>
                    </a:lnTo>
                    <a:lnTo>
                      <a:pt x="9447" y="21742"/>
                    </a:lnTo>
                    <a:lnTo>
                      <a:pt x="9498" y="21716"/>
                    </a:lnTo>
                    <a:lnTo>
                      <a:pt x="9498" y="21665"/>
                    </a:lnTo>
                    <a:lnTo>
                      <a:pt x="9549" y="21639"/>
                    </a:lnTo>
                    <a:lnTo>
                      <a:pt x="9575" y="21588"/>
                    </a:lnTo>
                    <a:lnTo>
                      <a:pt x="9575" y="21537"/>
                    </a:lnTo>
                    <a:lnTo>
                      <a:pt x="9601" y="21511"/>
                    </a:lnTo>
                    <a:lnTo>
                      <a:pt x="9729" y="21357"/>
                    </a:lnTo>
                    <a:lnTo>
                      <a:pt x="9806" y="21177"/>
                    </a:lnTo>
                    <a:lnTo>
                      <a:pt x="9806" y="21203"/>
                    </a:lnTo>
                    <a:lnTo>
                      <a:pt x="9857" y="21280"/>
                    </a:lnTo>
                    <a:lnTo>
                      <a:pt x="9960" y="21306"/>
                    </a:lnTo>
                    <a:lnTo>
                      <a:pt x="9986" y="21306"/>
                    </a:lnTo>
                    <a:lnTo>
                      <a:pt x="10088" y="21280"/>
                    </a:lnTo>
                    <a:lnTo>
                      <a:pt x="10114" y="21254"/>
                    </a:lnTo>
                    <a:lnTo>
                      <a:pt x="10165" y="21203"/>
                    </a:lnTo>
                    <a:lnTo>
                      <a:pt x="10165" y="21152"/>
                    </a:lnTo>
                    <a:lnTo>
                      <a:pt x="10165" y="21126"/>
                    </a:lnTo>
                    <a:lnTo>
                      <a:pt x="10217" y="21203"/>
                    </a:lnTo>
                    <a:lnTo>
                      <a:pt x="10268" y="21331"/>
                    </a:lnTo>
                    <a:lnTo>
                      <a:pt x="10268" y="21357"/>
                    </a:lnTo>
                    <a:lnTo>
                      <a:pt x="10268" y="21408"/>
                    </a:lnTo>
                    <a:lnTo>
                      <a:pt x="10242" y="21460"/>
                    </a:lnTo>
                    <a:lnTo>
                      <a:pt x="10165" y="21511"/>
                    </a:lnTo>
                    <a:lnTo>
                      <a:pt x="10088" y="21562"/>
                    </a:lnTo>
                    <a:lnTo>
                      <a:pt x="10037" y="21639"/>
                    </a:lnTo>
                    <a:lnTo>
                      <a:pt x="10037" y="21716"/>
                    </a:lnTo>
                    <a:lnTo>
                      <a:pt x="10011" y="21768"/>
                    </a:lnTo>
                    <a:lnTo>
                      <a:pt x="10037" y="21845"/>
                    </a:lnTo>
                    <a:lnTo>
                      <a:pt x="10063" y="21922"/>
                    </a:lnTo>
                    <a:lnTo>
                      <a:pt x="10114" y="21973"/>
                    </a:lnTo>
                    <a:lnTo>
                      <a:pt x="10114" y="21999"/>
                    </a:lnTo>
                    <a:lnTo>
                      <a:pt x="10088" y="21999"/>
                    </a:lnTo>
                    <a:lnTo>
                      <a:pt x="9986" y="22050"/>
                    </a:lnTo>
                    <a:lnTo>
                      <a:pt x="9883" y="22101"/>
                    </a:lnTo>
                    <a:lnTo>
                      <a:pt x="9729" y="22153"/>
                    </a:lnTo>
                    <a:lnTo>
                      <a:pt x="9703" y="22178"/>
                    </a:lnTo>
                    <a:lnTo>
                      <a:pt x="9703" y="22230"/>
                    </a:lnTo>
                    <a:lnTo>
                      <a:pt x="9678" y="22409"/>
                    </a:lnTo>
                    <a:lnTo>
                      <a:pt x="9652" y="22589"/>
                    </a:lnTo>
                    <a:lnTo>
                      <a:pt x="9652" y="22769"/>
                    </a:lnTo>
                    <a:lnTo>
                      <a:pt x="9652" y="22795"/>
                    </a:lnTo>
                    <a:lnTo>
                      <a:pt x="9652" y="22923"/>
                    </a:lnTo>
                    <a:lnTo>
                      <a:pt x="9703" y="23026"/>
                    </a:lnTo>
                    <a:lnTo>
                      <a:pt x="9806" y="23077"/>
                    </a:lnTo>
                    <a:lnTo>
                      <a:pt x="9909" y="23128"/>
                    </a:lnTo>
                    <a:lnTo>
                      <a:pt x="9806" y="23282"/>
                    </a:lnTo>
                    <a:lnTo>
                      <a:pt x="9703" y="23436"/>
                    </a:lnTo>
                    <a:lnTo>
                      <a:pt x="9678" y="23462"/>
                    </a:lnTo>
                    <a:lnTo>
                      <a:pt x="9703" y="23488"/>
                    </a:lnTo>
                    <a:lnTo>
                      <a:pt x="9703" y="23513"/>
                    </a:lnTo>
                    <a:lnTo>
                      <a:pt x="9601" y="23616"/>
                    </a:lnTo>
                    <a:lnTo>
                      <a:pt x="9549" y="23719"/>
                    </a:lnTo>
                    <a:lnTo>
                      <a:pt x="9524" y="23847"/>
                    </a:lnTo>
                    <a:lnTo>
                      <a:pt x="9549" y="23898"/>
                    </a:lnTo>
                    <a:lnTo>
                      <a:pt x="9575" y="23950"/>
                    </a:lnTo>
                    <a:lnTo>
                      <a:pt x="9626" y="24052"/>
                    </a:lnTo>
                    <a:lnTo>
                      <a:pt x="9678" y="24155"/>
                    </a:lnTo>
                    <a:lnTo>
                      <a:pt x="9703" y="24258"/>
                    </a:lnTo>
                    <a:lnTo>
                      <a:pt x="9601" y="24335"/>
                    </a:lnTo>
                    <a:lnTo>
                      <a:pt x="9421" y="24412"/>
                    </a:lnTo>
                    <a:lnTo>
                      <a:pt x="9370" y="24437"/>
                    </a:lnTo>
                    <a:lnTo>
                      <a:pt x="9318" y="24489"/>
                    </a:lnTo>
                    <a:lnTo>
                      <a:pt x="9293" y="24540"/>
                    </a:lnTo>
                    <a:lnTo>
                      <a:pt x="9293" y="24617"/>
                    </a:lnTo>
                    <a:lnTo>
                      <a:pt x="9344" y="24694"/>
                    </a:lnTo>
                    <a:lnTo>
                      <a:pt x="9447" y="24822"/>
                    </a:lnTo>
                    <a:lnTo>
                      <a:pt x="9524" y="24925"/>
                    </a:lnTo>
                    <a:lnTo>
                      <a:pt x="9549" y="25002"/>
                    </a:lnTo>
                    <a:lnTo>
                      <a:pt x="9549" y="25002"/>
                    </a:lnTo>
                    <a:lnTo>
                      <a:pt x="9370" y="24874"/>
                    </a:lnTo>
                    <a:lnTo>
                      <a:pt x="9190" y="24745"/>
                    </a:lnTo>
                    <a:lnTo>
                      <a:pt x="9164" y="24694"/>
                    </a:lnTo>
                    <a:lnTo>
                      <a:pt x="9113" y="24643"/>
                    </a:lnTo>
                    <a:lnTo>
                      <a:pt x="9036" y="24617"/>
                    </a:lnTo>
                    <a:lnTo>
                      <a:pt x="8959" y="24617"/>
                    </a:lnTo>
                    <a:lnTo>
                      <a:pt x="8908" y="24643"/>
                    </a:lnTo>
                    <a:lnTo>
                      <a:pt x="8753" y="24694"/>
                    </a:lnTo>
                    <a:lnTo>
                      <a:pt x="8599" y="24771"/>
                    </a:lnTo>
                    <a:lnTo>
                      <a:pt x="8522" y="24797"/>
                    </a:lnTo>
                    <a:lnTo>
                      <a:pt x="8317" y="24874"/>
                    </a:lnTo>
                    <a:lnTo>
                      <a:pt x="8137" y="24874"/>
                    </a:lnTo>
                    <a:lnTo>
                      <a:pt x="8112" y="24848"/>
                    </a:lnTo>
                    <a:lnTo>
                      <a:pt x="8009" y="24797"/>
                    </a:lnTo>
                    <a:lnTo>
                      <a:pt x="7881" y="24745"/>
                    </a:lnTo>
                    <a:lnTo>
                      <a:pt x="7752" y="24694"/>
                    </a:lnTo>
                    <a:lnTo>
                      <a:pt x="7650" y="24668"/>
                    </a:lnTo>
                    <a:lnTo>
                      <a:pt x="7598" y="24668"/>
                    </a:lnTo>
                    <a:lnTo>
                      <a:pt x="7547" y="24694"/>
                    </a:lnTo>
                    <a:lnTo>
                      <a:pt x="7521" y="24745"/>
                    </a:lnTo>
                    <a:lnTo>
                      <a:pt x="7521" y="24797"/>
                    </a:lnTo>
                    <a:lnTo>
                      <a:pt x="7547" y="24822"/>
                    </a:lnTo>
                    <a:lnTo>
                      <a:pt x="7598" y="24874"/>
                    </a:lnTo>
                    <a:lnTo>
                      <a:pt x="7573" y="24899"/>
                    </a:lnTo>
                    <a:lnTo>
                      <a:pt x="7444" y="24951"/>
                    </a:lnTo>
                    <a:lnTo>
                      <a:pt x="7290" y="25028"/>
                    </a:lnTo>
                    <a:lnTo>
                      <a:pt x="7213" y="25079"/>
                    </a:lnTo>
                    <a:lnTo>
                      <a:pt x="7136" y="25130"/>
                    </a:lnTo>
                    <a:lnTo>
                      <a:pt x="7188" y="25028"/>
                    </a:lnTo>
                    <a:lnTo>
                      <a:pt x="7213" y="24899"/>
                    </a:lnTo>
                    <a:lnTo>
                      <a:pt x="7213" y="24848"/>
                    </a:lnTo>
                    <a:lnTo>
                      <a:pt x="7213" y="24822"/>
                    </a:lnTo>
                    <a:lnTo>
                      <a:pt x="7162" y="24771"/>
                    </a:lnTo>
                    <a:lnTo>
                      <a:pt x="6957" y="24771"/>
                    </a:lnTo>
                    <a:lnTo>
                      <a:pt x="6880" y="24797"/>
                    </a:lnTo>
                    <a:lnTo>
                      <a:pt x="6854" y="24822"/>
                    </a:lnTo>
                    <a:lnTo>
                      <a:pt x="6828" y="24822"/>
                    </a:lnTo>
                    <a:lnTo>
                      <a:pt x="6803" y="24797"/>
                    </a:lnTo>
                    <a:lnTo>
                      <a:pt x="6777" y="24771"/>
                    </a:lnTo>
                    <a:lnTo>
                      <a:pt x="6751" y="24668"/>
                    </a:lnTo>
                    <a:lnTo>
                      <a:pt x="6674" y="24591"/>
                    </a:lnTo>
                    <a:lnTo>
                      <a:pt x="6649" y="24566"/>
                    </a:lnTo>
                    <a:lnTo>
                      <a:pt x="6649" y="24463"/>
                    </a:lnTo>
                    <a:lnTo>
                      <a:pt x="6597" y="24412"/>
                    </a:lnTo>
                    <a:lnTo>
                      <a:pt x="6546" y="24360"/>
                    </a:lnTo>
                    <a:lnTo>
                      <a:pt x="6495" y="24335"/>
                    </a:lnTo>
                    <a:lnTo>
                      <a:pt x="6366" y="24309"/>
                    </a:lnTo>
                    <a:lnTo>
                      <a:pt x="6110" y="24309"/>
                    </a:lnTo>
                    <a:lnTo>
                      <a:pt x="5956" y="24335"/>
                    </a:lnTo>
                    <a:lnTo>
                      <a:pt x="5879" y="24360"/>
                    </a:lnTo>
                    <a:lnTo>
                      <a:pt x="5802" y="24386"/>
                    </a:lnTo>
                    <a:lnTo>
                      <a:pt x="5750" y="24437"/>
                    </a:lnTo>
                    <a:lnTo>
                      <a:pt x="5725" y="24489"/>
                    </a:lnTo>
                    <a:lnTo>
                      <a:pt x="5750" y="24566"/>
                    </a:lnTo>
                    <a:lnTo>
                      <a:pt x="5750" y="24643"/>
                    </a:lnTo>
                    <a:lnTo>
                      <a:pt x="5699" y="24745"/>
                    </a:lnTo>
                    <a:lnTo>
                      <a:pt x="5699" y="24771"/>
                    </a:lnTo>
                    <a:lnTo>
                      <a:pt x="5673" y="24745"/>
                    </a:lnTo>
                    <a:lnTo>
                      <a:pt x="5648" y="24771"/>
                    </a:lnTo>
                    <a:lnTo>
                      <a:pt x="5519" y="24771"/>
                    </a:lnTo>
                    <a:lnTo>
                      <a:pt x="5442" y="24822"/>
                    </a:lnTo>
                    <a:lnTo>
                      <a:pt x="5416" y="24874"/>
                    </a:lnTo>
                    <a:lnTo>
                      <a:pt x="5416" y="24951"/>
                    </a:lnTo>
                    <a:lnTo>
                      <a:pt x="5468" y="25028"/>
                    </a:lnTo>
                    <a:lnTo>
                      <a:pt x="5493" y="25079"/>
                    </a:lnTo>
                    <a:lnTo>
                      <a:pt x="5571" y="25105"/>
                    </a:lnTo>
                    <a:lnTo>
                      <a:pt x="5596" y="25105"/>
                    </a:lnTo>
                    <a:lnTo>
                      <a:pt x="5596" y="25130"/>
                    </a:lnTo>
                    <a:lnTo>
                      <a:pt x="5648" y="25207"/>
                    </a:lnTo>
                    <a:lnTo>
                      <a:pt x="5699" y="25233"/>
                    </a:lnTo>
                    <a:lnTo>
                      <a:pt x="5750" y="25259"/>
                    </a:lnTo>
                    <a:lnTo>
                      <a:pt x="5827" y="25233"/>
                    </a:lnTo>
                    <a:lnTo>
                      <a:pt x="5853" y="25284"/>
                    </a:lnTo>
                    <a:lnTo>
                      <a:pt x="5879" y="25336"/>
                    </a:lnTo>
                    <a:lnTo>
                      <a:pt x="5904" y="25413"/>
                    </a:lnTo>
                    <a:lnTo>
                      <a:pt x="5981" y="25490"/>
                    </a:lnTo>
                    <a:lnTo>
                      <a:pt x="6033" y="25541"/>
                    </a:lnTo>
                    <a:lnTo>
                      <a:pt x="6238" y="25669"/>
                    </a:lnTo>
                    <a:lnTo>
                      <a:pt x="6315" y="25721"/>
                    </a:lnTo>
                    <a:lnTo>
                      <a:pt x="6315" y="25798"/>
                    </a:lnTo>
                    <a:lnTo>
                      <a:pt x="6315" y="25875"/>
                    </a:lnTo>
                    <a:lnTo>
                      <a:pt x="6315" y="25952"/>
                    </a:lnTo>
                    <a:lnTo>
                      <a:pt x="6315" y="26003"/>
                    </a:lnTo>
                    <a:lnTo>
                      <a:pt x="6289" y="26054"/>
                    </a:lnTo>
                    <a:lnTo>
                      <a:pt x="6238" y="26106"/>
                    </a:lnTo>
                    <a:lnTo>
                      <a:pt x="6110" y="26183"/>
                    </a:lnTo>
                    <a:lnTo>
                      <a:pt x="6007" y="26311"/>
                    </a:lnTo>
                    <a:lnTo>
                      <a:pt x="5981" y="26337"/>
                    </a:lnTo>
                    <a:lnTo>
                      <a:pt x="5930" y="26388"/>
                    </a:lnTo>
                    <a:lnTo>
                      <a:pt x="5776" y="26388"/>
                    </a:lnTo>
                    <a:lnTo>
                      <a:pt x="5750" y="26414"/>
                    </a:lnTo>
                    <a:lnTo>
                      <a:pt x="5750" y="26440"/>
                    </a:lnTo>
                    <a:lnTo>
                      <a:pt x="5571" y="26568"/>
                    </a:lnTo>
                    <a:lnTo>
                      <a:pt x="5442" y="26722"/>
                    </a:lnTo>
                    <a:lnTo>
                      <a:pt x="5391" y="26799"/>
                    </a:lnTo>
                    <a:lnTo>
                      <a:pt x="5314" y="26902"/>
                    </a:lnTo>
                    <a:lnTo>
                      <a:pt x="5262" y="27056"/>
                    </a:lnTo>
                    <a:lnTo>
                      <a:pt x="5262" y="27133"/>
                    </a:lnTo>
                    <a:lnTo>
                      <a:pt x="5314" y="27210"/>
                    </a:lnTo>
                    <a:lnTo>
                      <a:pt x="5391" y="27235"/>
                    </a:lnTo>
                    <a:lnTo>
                      <a:pt x="5442" y="27210"/>
                    </a:lnTo>
                    <a:lnTo>
                      <a:pt x="5468" y="27184"/>
                    </a:lnTo>
                    <a:lnTo>
                      <a:pt x="5493" y="27158"/>
                    </a:lnTo>
                    <a:lnTo>
                      <a:pt x="5596" y="27158"/>
                    </a:lnTo>
                    <a:lnTo>
                      <a:pt x="5648" y="27133"/>
                    </a:lnTo>
                    <a:lnTo>
                      <a:pt x="5699" y="27107"/>
                    </a:lnTo>
                    <a:lnTo>
                      <a:pt x="5776" y="27081"/>
                    </a:lnTo>
                    <a:lnTo>
                      <a:pt x="5827" y="27158"/>
                    </a:lnTo>
                    <a:lnTo>
                      <a:pt x="5879" y="27210"/>
                    </a:lnTo>
                    <a:lnTo>
                      <a:pt x="5930" y="27235"/>
                    </a:lnTo>
                    <a:lnTo>
                      <a:pt x="5981" y="27210"/>
                    </a:lnTo>
                    <a:lnTo>
                      <a:pt x="6007" y="27210"/>
                    </a:lnTo>
                    <a:lnTo>
                      <a:pt x="6058" y="27158"/>
                    </a:lnTo>
                    <a:lnTo>
                      <a:pt x="6084" y="27133"/>
                    </a:lnTo>
                    <a:lnTo>
                      <a:pt x="6110" y="27056"/>
                    </a:lnTo>
                    <a:lnTo>
                      <a:pt x="6110" y="26979"/>
                    </a:lnTo>
                    <a:lnTo>
                      <a:pt x="6110" y="26953"/>
                    </a:lnTo>
                    <a:lnTo>
                      <a:pt x="6135" y="26927"/>
                    </a:lnTo>
                    <a:lnTo>
                      <a:pt x="6135" y="26902"/>
                    </a:lnTo>
                    <a:lnTo>
                      <a:pt x="6161" y="26876"/>
                    </a:lnTo>
                    <a:lnTo>
                      <a:pt x="6238" y="26825"/>
                    </a:lnTo>
                    <a:lnTo>
                      <a:pt x="6315" y="26773"/>
                    </a:lnTo>
                    <a:lnTo>
                      <a:pt x="6392" y="26773"/>
                    </a:lnTo>
                    <a:lnTo>
                      <a:pt x="6495" y="26722"/>
                    </a:lnTo>
                    <a:lnTo>
                      <a:pt x="6597" y="26696"/>
                    </a:lnTo>
                    <a:lnTo>
                      <a:pt x="6700" y="26671"/>
                    </a:lnTo>
                    <a:lnTo>
                      <a:pt x="6803" y="26696"/>
                    </a:lnTo>
                    <a:lnTo>
                      <a:pt x="6828" y="26696"/>
                    </a:lnTo>
                    <a:lnTo>
                      <a:pt x="6854" y="26825"/>
                    </a:lnTo>
                    <a:lnTo>
                      <a:pt x="6880" y="26850"/>
                    </a:lnTo>
                    <a:lnTo>
                      <a:pt x="6905" y="26902"/>
                    </a:lnTo>
                    <a:lnTo>
                      <a:pt x="6880" y="26902"/>
                    </a:lnTo>
                    <a:lnTo>
                      <a:pt x="6828" y="26979"/>
                    </a:lnTo>
                    <a:lnTo>
                      <a:pt x="6828" y="27056"/>
                    </a:lnTo>
                    <a:lnTo>
                      <a:pt x="6854" y="27107"/>
                    </a:lnTo>
                    <a:lnTo>
                      <a:pt x="6880" y="27158"/>
                    </a:lnTo>
                    <a:lnTo>
                      <a:pt x="6931" y="27235"/>
                    </a:lnTo>
                    <a:lnTo>
                      <a:pt x="7034" y="27389"/>
                    </a:lnTo>
                    <a:lnTo>
                      <a:pt x="7085" y="27441"/>
                    </a:lnTo>
                    <a:lnTo>
                      <a:pt x="7008" y="27543"/>
                    </a:lnTo>
                    <a:lnTo>
                      <a:pt x="6931" y="27646"/>
                    </a:lnTo>
                    <a:lnTo>
                      <a:pt x="6905" y="27749"/>
                    </a:lnTo>
                    <a:lnTo>
                      <a:pt x="6905" y="27851"/>
                    </a:lnTo>
                    <a:lnTo>
                      <a:pt x="6905" y="27928"/>
                    </a:lnTo>
                    <a:lnTo>
                      <a:pt x="6931" y="28005"/>
                    </a:lnTo>
                    <a:lnTo>
                      <a:pt x="6931" y="28031"/>
                    </a:lnTo>
                    <a:lnTo>
                      <a:pt x="7008" y="28134"/>
                    </a:lnTo>
                    <a:lnTo>
                      <a:pt x="7059" y="28211"/>
                    </a:lnTo>
                    <a:lnTo>
                      <a:pt x="7059" y="28262"/>
                    </a:lnTo>
                    <a:lnTo>
                      <a:pt x="7059" y="28390"/>
                    </a:lnTo>
                    <a:lnTo>
                      <a:pt x="7008" y="28519"/>
                    </a:lnTo>
                    <a:lnTo>
                      <a:pt x="7008" y="28596"/>
                    </a:lnTo>
                    <a:lnTo>
                      <a:pt x="6982" y="28673"/>
                    </a:lnTo>
                    <a:lnTo>
                      <a:pt x="6982" y="28750"/>
                    </a:lnTo>
                    <a:lnTo>
                      <a:pt x="6982" y="28775"/>
                    </a:lnTo>
                    <a:lnTo>
                      <a:pt x="6905" y="28929"/>
                    </a:lnTo>
                    <a:lnTo>
                      <a:pt x="6828" y="29083"/>
                    </a:lnTo>
                    <a:lnTo>
                      <a:pt x="6726" y="29237"/>
                    </a:lnTo>
                    <a:lnTo>
                      <a:pt x="6649" y="29314"/>
                    </a:lnTo>
                    <a:lnTo>
                      <a:pt x="6546" y="29391"/>
                    </a:lnTo>
                    <a:lnTo>
                      <a:pt x="6418" y="29468"/>
                    </a:lnTo>
                    <a:lnTo>
                      <a:pt x="6366" y="29468"/>
                    </a:lnTo>
                    <a:lnTo>
                      <a:pt x="6289" y="29494"/>
                    </a:lnTo>
                    <a:lnTo>
                      <a:pt x="6238" y="29545"/>
                    </a:lnTo>
                    <a:lnTo>
                      <a:pt x="6161" y="29622"/>
                    </a:lnTo>
                    <a:lnTo>
                      <a:pt x="6084" y="29674"/>
                    </a:lnTo>
                    <a:lnTo>
                      <a:pt x="6007" y="29725"/>
                    </a:lnTo>
                    <a:lnTo>
                      <a:pt x="5930" y="29802"/>
                    </a:lnTo>
                    <a:lnTo>
                      <a:pt x="5673" y="29802"/>
                    </a:lnTo>
                    <a:lnTo>
                      <a:pt x="5571" y="29828"/>
                    </a:lnTo>
                    <a:lnTo>
                      <a:pt x="5545" y="29854"/>
                    </a:lnTo>
                    <a:lnTo>
                      <a:pt x="5468" y="29879"/>
                    </a:lnTo>
                    <a:lnTo>
                      <a:pt x="5442" y="29931"/>
                    </a:lnTo>
                    <a:lnTo>
                      <a:pt x="5416" y="29905"/>
                    </a:lnTo>
                    <a:lnTo>
                      <a:pt x="5365" y="29931"/>
                    </a:lnTo>
                    <a:lnTo>
                      <a:pt x="5339" y="29956"/>
                    </a:lnTo>
                    <a:lnTo>
                      <a:pt x="5288" y="30033"/>
                    </a:lnTo>
                    <a:lnTo>
                      <a:pt x="5237" y="30110"/>
                    </a:lnTo>
                    <a:lnTo>
                      <a:pt x="5185" y="30136"/>
                    </a:lnTo>
                    <a:lnTo>
                      <a:pt x="5134" y="30162"/>
                    </a:lnTo>
                    <a:lnTo>
                      <a:pt x="5083" y="30213"/>
                    </a:lnTo>
                    <a:lnTo>
                      <a:pt x="5057" y="30264"/>
                    </a:lnTo>
                    <a:lnTo>
                      <a:pt x="4929" y="30264"/>
                    </a:lnTo>
                    <a:lnTo>
                      <a:pt x="4877" y="30316"/>
                    </a:lnTo>
                    <a:lnTo>
                      <a:pt x="4852" y="30341"/>
                    </a:lnTo>
                    <a:lnTo>
                      <a:pt x="4800" y="30316"/>
                    </a:lnTo>
                    <a:lnTo>
                      <a:pt x="4723" y="30290"/>
                    </a:lnTo>
                    <a:lnTo>
                      <a:pt x="4646" y="30264"/>
                    </a:lnTo>
                    <a:lnTo>
                      <a:pt x="4544" y="30264"/>
                    </a:lnTo>
                    <a:lnTo>
                      <a:pt x="4467" y="30316"/>
                    </a:lnTo>
                    <a:lnTo>
                      <a:pt x="4441" y="30341"/>
                    </a:lnTo>
                    <a:lnTo>
                      <a:pt x="4441" y="30367"/>
                    </a:lnTo>
                    <a:lnTo>
                      <a:pt x="4415" y="30444"/>
                    </a:lnTo>
                    <a:lnTo>
                      <a:pt x="4390" y="30521"/>
                    </a:lnTo>
                    <a:lnTo>
                      <a:pt x="4390" y="30547"/>
                    </a:lnTo>
                    <a:lnTo>
                      <a:pt x="4261" y="30572"/>
                    </a:lnTo>
                    <a:lnTo>
                      <a:pt x="4184" y="30624"/>
                    </a:lnTo>
                    <a:lnTo>
                      <a:pt x="4159" y="30624"/>
                    </a:lnTo>
                    <a:lnTo>
                      <a:pt x="4133" y="30649"/>
                    </a:lnTo>
                    <a:lnTo>
                      <a:pt x="4107" y="30675"/>
                    </a:lnTo>
                    <a:lnTo>
                      <a:pt x="4005" y="30726"/>
                    </a:lnTo>
                    <a:lnTo>
                      <a:pt x="3876" y="30752"/>
                    </a:lnTo>
                    <a:lnTo>
                      <a:pt x="3876" y="30778"/>
                    </a:lnTo>
                    <a:lnTo>
                      <a:pt x="3851" y="30803"/>
                    </a:lnTo>
                    <a:lnTo>
                      <a:pt x="3825" y="30829"/>
                    </a:lnTo>
                    <a:lnTo>
                      <a:pt x="3825" y="30880"/>
                    </a:lnTo>
                    <a:lnTo>
                      <a:pt x="3774" y="30906"/>
                    </a:lnTo>
                    <a:lnTo>
                      <a:pt x="3748" y="30932"/>
                    </a:lnTo>
                    <a:lnTo>
                      <a:pt x="3722" y="31009"/>
                    </a:lnTo>
                    <a:lnTo>
                      <a:pt x="3722" y="31086"/>
                    </a:lnTo>
                    <a:lnTo>
                      <a:pt x="3748" y="31137"/>
                    </a:lnTo>
                    <a:lnTo>
                      <a:pt x="3774" y="31137"/>
                    </a:lnTo>
                    <a:lnTo>
                      <a:pt x="3851" y="31163"/>
                    </a:lnTo>
                    <a:lnTo>
                      <a:pt x="3902" y="31137"/>
                    </a:lnTo>
                    <a:lnTo>
                      <a:pt x="3979" y="31111"/>
                    </a:lnTo>
                    <a:lnTo>
                      <a:pt x="4056" y="31060"/>
                    </a:lnTo>
                    <a:lnTo>
                      <a:pt x="4133" y="31060"/>
                    </a:lnTo>
                    <a:lnTo>
                      <a:pt x="4184" y="31086"/>
                    </a:lnTo>
                    <a:lnTo>
                      <a:pt x="4210" y="31111"/>
                    </a:lnTo>
                    <a:lnTo>
                      <a:pt x="4287" y="31137"/>
                    </a:lnTo>
                    <a:lnTo>
                      <a:pt x="4313" y="31137"/>
                    </a:lnTo>
                    <a:lnTo>
                      <a:pt x="4338" y="31163"/>
                    </a:lnTo>
                    <a:lnTo>
                      <a:pt x="4338" y="31214"/>
                    </a:lnTo>
                    <a:lnTo>
                      <a:pt x="4338" y="31265"/>
                    </a:lnTo>
                    <a:lnTo>
                      <a:pt x="4364" y="31317"/>
                    </a:lnTo>
                    <a:lnTo>
                      <a:pt x="4338" y="31342"/>
                    </a:lnTo>
                    <a:lnTo>
                      <a:pt x="4287" y="31342"/>
                    </a:lnTo>
                    <a:lnTo>
                      <a:pt x="4210" y="31368"/>
                    </a:lnTo>
                    <a:lnTo>
                      <a:pt x="4210" y="31394"/>
                    </a:lnTo>
                    <a:lnTo>
                      <a:pt x="4133" y="31471"/>
                    </a:lnTo>
                    <a:lnTo>
                      <a:pt x="4082" y="31471"/>
                    </a:lnTo>
                    <a:lnTo>
                      <a:pt x="4005" y="31445"/>
                    </a:lnTo>
                    <a:lnTo>
                      <a:pt x="3953" y="31445"/>
                    </a:lnTo>
                    <a:lnTo>
                      <a:pt x="3876" y="31471"/>
                    </a:lnTo>
                    <a:lnTo>
                      <a:pt x="3825" y="31496"/>
                    </a:lnTo>
                    <a:lnTo>
                      <a:pt x="3799" y="31548"/>
                    </a:lnTo>
                    <a:lnTo>
                      <a:pt x="3825" y="31599"/>
                    </a:lnTo>
                    <a:lnTo>
                      <a:pt x="3851" y="31625"/>
                    </a:lnTo>
                    <a:lnTo>
                      <a:pt x="3902" y="31676"/>
                    </a:lnTo>
                    <a:lnTo>
                      <a:pt x="3979" y="31676"/>
                    </a:lnTo>
                    <a:lnTo>
                      <a:pt x="4082" y="31702"/>
                    </a:lnTo>
                    <a:lnTo>
                      <a:pt x="4133" y="31727"/>
                    </a:lnTo>
                    <a:lnTo>
                      <a:pt x="4159" y="31779"/>
                    </a:lnTo>
                    <a:lnTo>
                      <a:pt x="4184" y="31830"/>
                    </a:lnTo>
                    <a:lnTo>
                      <a:pt x="4261" y="31856"/>
                    </a:lnTo>
                    <a:lnTo>
                      <a:pt x="4313" y="31830"/>
                    </a:lnTo>
                    <a:lnTo>
                      <a:pt x="4338" y="31881"/>
                    </a:lnTo>
                    <a:lnTo>
                      <a:pt x="4364" y="31907"/>
                    </a:lnTo>
                    <a:lnTo>
                      <a:pt x="4390" y="31907"/>
                    </a:lnTo>
                    <a:lnTo>
                      <a:pt x="4467" y="31958"/>
                    </a:lnTo>
                    <a:lnTo>
                      <a:pt x="4492" y="32035"/>
                    </a:lnTo>
                    <a:lnTo>
                      <a:pt x="4492" y="32087"/>
                    </a:lnTo>
                    <a:lnTo>
                      <a:pt x="4544" y="32138"/>
                    </a:lnTo>
                    <a:lnTo>
                      <a:pt x="4595" y="32138"/>
                    </a:lnTo>
                    <a:lnTo>
                      <a:pt x="4621" y="32164"/>
                    </a:lnTo>
                    <a:lnTo>
                      <a:pt x="4723" y="32189"/>
                    </a:lnTo>
                    <a:lnTo>
                      <a:pt x="4775" y="32215"/>
                    </a:lnTo>
                    <a:lnTo>
                      <a:pt x="4929" y="32215"/>
                    </a:lnTo>
                    <a:lnTo>
                      <a:pt x="5006" y="32164"/>
                    </a:lnTo>
                    <a:lnTo>
                      <a:pt x="5031" y="32138"/>
                    </a:lnTo>
                    <a:lnTo>
                      <a:pt x="5083" y="32035"/>
                    </a:lnTo>
                    <a:lnTo>
                      <a:pt x="5160" y="32035"/>
                    </a:lnTo>
                    <a:lnTo>
                      <a:pt x="5237" y="32061"/>
                    </a:lnTo>
                    <a:lnTo>
                      <a:pt x="5288" y="32061"/>
                    </a:lnTo>
                    <a:lnTo>
                      <a:pt x="5339" y="32010"/>
                    </a:lnTo>
                    <a:lnTo>
                      <a:pt x="5365" y="31984"/>
                    </a:lnTo>
                    <a:lnTo>
                      <a:pt x="5391" y="31984"/>
                    </a:lnTo>
                    <a:lnTo>
                      <a:pt x="5442" y="31958"/>
                    </a:lnTo>
                    <a:lnTo>
                      <a:pt x="5468" y="31958"/>
                    </a:lnTo>
                    <a:lnTo>
                      <a:pt x="5519" y="31933"/>
                    </a:lnTo>
                    <a:lnTo>
                      <a:pt x="5545" y="31881"/>
                    </a:lnTo>
                    <a:lnTo>
                      <a:pt x="5571" y="31804"/>
                    </a:lnTo>
                    <a:lnTo>
                      <a:pt x="5571" y="31779"/>
                    </a:lnTo>
                    <a:lnTo>
                      <a:pt x="5596" y="31702"/>
                    </a:lnTo>
                    <a:lnTo>
                      <a:pt x="5622" y="31650"/>
                    </a:lnTo>
                    <a:lnTo>
                      <a:pt x="5673" y="31625"/>
                    </a:lnTo>
                    <a:lnTo>
                      <a:pt x="5725" y="31625"/>
                    </a:lnTo>
                    <a:lnTo>
                      <a:pt x="5776" y="31650"/>
                    </a:lnTo>
                    <a:lnTo>
                      <a:pt x="5853" y="31625"/>
                    </a:lnTo>
                    <a:lnTo>
                      <a:pt x="5879" y="31599"/>
                    </a:lnTo>
                    <a:lnTo>
                      <a:pt x="5904" y="31599"/>
                    </a:lnTo>
                    <a:lnTo>
                      <a:pt x="6033" y="31625"/>
                    </a:lnTo>
                    <a:lnTo>
                      <a:pt x="6058" y="31650"/>
                    </a:lnTo>
                    <a:lnTo>
                      <a:pt x="6187" y="31650"/>
                    </a:lnTo>
                    <a:lnTo>
                      <a:pt x="6212" y="31599"/>
                    </a:lnTo>
                    <a:lnTo>
                      <a:pt x="6212" y="31625"/>
                    </a:lnTo>
                    <a:lnTo>
                      <a:pt x="6238" y="31702"/>
                    </a:lnTo>
                    <a:lnTo>
                      <a:pt x="6315" y="31779"/>
                    </a:lnTo>
                    <a:lnTo>
                      <a:pt x="6341" y="31830"/>
                    </a:lnTo>
                    <a:lnTo>
                      <a:pt x="6366" y="31856"/>
                    </a:lnTo>
                    <a:lnTo>
                      <a:pt x="6469" y="31907"/>
                    </a:lnTo>
                    <a:lnTo>
                      <a:pt x="6546" y="31933"/>
                    </a:lnTo>
                    <a:lnTo>
                      <a:pt x="6572" y="31933"/>
                    </a:lnTo>
                    <a:lnTo>
                      <a:pt x="6546" y="31958"/>
                    </a:lnTo>
                    <a:lnTo>
                      <a:pt x="6495" y="31984"/>
                    </a:lnTo>
                    <a:lnTo>
                      <a:pt x="6469" y="32010"/>
                    </a:lnTo>
                    <a:lnTo>
                      <a:pt x="6418" y="32061"/>
                    </a:lnTo>
                    <a:lnTo>
                      <a:pt x="6418" y="32112"/>
                    </a:lnTo>
                    <a:lnTo>
                      <a:pt x="6443" y="32164"/>
                    </a:lnTo>
                    <a:lnTo>
                      <a:pt x="6443" y="32189"/>
                    </a:lnTo>
                    <a:lnTo>
                      <a:pt x="6443" y="32215"/>
                    </a:lnTo>
                    <a:lnTo>
                      <a:pt x="6418" y="32292"/>
                    </a:lnTo>
                    <a:lnTo>
                      <a:pt x="6443" y="32318"/>
                    </a:lnTo>
                    <a:lnTo>
                      <a:pt x="6469" y="32369"/>
                    </a:lnTo>
                    <a:lnTo>
                      <a:pt x="6546" y="32395"/>
                    </a:lnTo>
                    <a:lnTo>
                      <a:pt x="6597" y="32420"/>
                    </a:lnTo>
                    <a:lnTo>
                      <a:pt x="6623" y="32446"/>
                    </a:lnTo>
                    <a:lnTo>
                      <a:pt x="6649" y="32446"/>
                    </a:lnTo>
                    <a:lnTo>
                      <a:pt x="6726" y="32472"/>
                    </a:lnTo>
                    <a:lnTo>
                      <a:pt x="6777" y="32472"/>
                    </a:lnTo>
                    <a:lnTo>
                      <a:pt x="6803" y="32446"/>
                    </a:lnTo>
                    <a:lnTo>
                      <a:pt x="6931" y="32446"/>
                    </a:lnTo>
                    <a:lnTo>
                      <a:pt x="6957" y="32420"/>
                    </a:lnTo>
                    <a:lnTo>
                      <a:pt x="6982" y="32369"/>
                    </a:lnTo>
                    <a:lnTo>
                      <a:pt x="7342" y="32369"/>
                    </a:lnTo>
                    <a:lnTo>
                      <a:pt x="7393" y="32343"/>
                    </a:lnTo>
                    <a:lnTo>
                      <a:pt x="7419" y="32292"/>
                    </a:lnTo>
                    <a:lnTo>
                      <a:pt x="7393" y="32241"/>
                    </a:lnTo>
                    <a:lnTo>
                      <a:pt x="7367" y="32189"/>
                    </a:lnTo>
                    <a:lnTo>
                      <a:pt x="7393" y="32164"/>
                    </a:lnTo>
                    <a:lnTo>
                      <a:pt x="7470" y="32138"/>
                    </a:lnTo>
                    <a:lnTo>
                      <a:pt x="7650" y="32138"/>
                    </a:lnTo>
                    <a:lnTo>
                      <a:pt x="7727" y="32241"/>
                    </a:lnTo>
                    <a:lnTo>
                      <a:pt x="7804" y="32343"/>
                    </a:lnTo>
                    <a:lnTo>
                      <a:pt x="7855" y="32472"/>
                    </a:lnTo>
                    <a:lnTo>
                      <a:pt x="7881" y="32574"/>
                    </a:lnTo>
                    <a:lnTo>
                      <a:pt x="7932" y="32626"/>
                    </a:lnTo>
                    <a:lnTo>
                      <a:pt x="7983" y="32677"/>
                    </a:lnTo>
                    <a:lnTo>
                      <a:pt x="8009" y="32703"/>
                    </a:lnTo>
                    <a:lnTo>
                      <a:pt x="8060" y="32728"/>
                    </a:lnTo>
                    <a:lnTo>
                      <a:pt x="8137" y="32703"/>
                    </a:lnTo>
                    <a:lnTo>
                      <a:pt x="8163" y="32703"/>
                    </a:lnTo>
                    <a:lnTo>
                      <a:pt x="8189" y="32754"/>
                    </a:lnTo>
                    <a:lnTo>
                      <a:pt x="8240" y="32805"/>
                    </a:lnTo>
                    <a:lnTo>
                      <a:pt x="8317" y="32882"/>
                    </a:lnTo>
                    <a:lnTo>
                      <a:pt x="8368" y="32959"/>
                    </a:lnTo>
                    <a:lnTo>
                      <a:pt x="8420" y="33011"/>
                    </a:lnTo>
                    <a:lnTo>
                      <a:pt x="8497" y="33036"/>
                    </a:lnTo>
                    <a:lnTo>
                      <a:pt x="8574" y="33036"/>
                    </a:lnTo>
                    <a:lnTo>
                      <a:pt x="8728" y="33062"/>
                    </a:lnTo>
                    <a:lnTo>
                      <a:pt x="8830" y="33088"/>
                    </a:lnTo>
                    <a:lnTo>
                      <a:pt x="8959" y="33113"/>
                    </a:lnTo>
                    <a:lnTo>
                      <a:pt x="9139" y="33088"/>
                    </a:lnTo>
                    <a:lnTo>
                      <a:pt x="9190" y="33062"/>
                    </a:lnTo>
                    <a:lnTo>
                      <a:pt x="9267" y="33036"/>
                    </a:lnTo>
                    <a:lnTo>
                      <a:pt x="9293" y="33036"/>
                    </a:lnTo>
                    <a:lnTo>
                      <a:pt x="9344" y="33011"/>
                    </a:lnTo>
                    <a:lnTo>
                      <a:pt x="9395" y="33036"/>
                    </a:lnTo>
                    <a:lnTo>
                      <a:pt x="9421" y="33011"/>
                    </a:lnTo>
                    <a:lnTo>
                      <a:pt x="9472" y="33011"/>
                    </a:lnTo>
                    <a:lnTo>
                      <a:pt x="9498" y="32959"/>
                    </a:lnTo>
                    <a:lnTo>
                      <a:pt x="9524" y="32908"/>
                    </a:lnTo>
                    <a:lnTo>
                      <a:pt x="9524" y="32805"/>
                    </a:lnTo>
                    <a:lnTo>
                      <a:pt x="9549" y="32780"/>
                    </a:lnTo>
                    <a:lnTo>
                      <a:pt x="9575" y="32703"/>
                    </a:lnTo>
                    <a:lnTo>
                      <a:pt x="9601" y="32651"/>
                    </a:lnTo>
                    <a:lnTo>
                      <a:pt x="9652" y="32626"/>
                    </a:lnTo>
                    <a:lnTo>
                      <a:pt x="9806" y="32549"/>
                    </a:lnTo>
                    <a:lnTo>
                      <a:pt x="9934" y="32446"/>
                    </a:lnTo>
                    <a:lnTo>
                      <a:pt x="9986" y="32446"/>
                    </a:lnTo>
                    <a:lnTo>
                      <a:pt x="10088" y="32472"/>
                    </a:lnTo>
                    <a:lnTo>
                      <a:pt x="10191" y="32446"/>
                    </a:lnTo>
                    <a:lnTo>
                      <a:pt x="10345" y="32369"/>
                    </a:lnTo>
                    <a:lnTo>
                      <a:pt x="10550" y="32292"/>
                    </a:lnTo>
                    <a:lnTo>
                      <a:pt x="10730" y="32189"/>
                    </a:lnTo>
                    <a:lnTo>
                      <a:pt x="10653" y="32318"/>
                    </a:lnTo>
                    <a:lnTo>
                      <a:pt x="10627" y="32395"/>
                    </a:lnTo>
                    <a:lnTo>
                      <a:pt x="10602" y="32472"/>
                    </a:lnTo>
                    <a:lnTo>
                      <a:pt x="10576" y="32472"/>
                    </a:lnTo>
                    <a:lnTo>
                      <a:pt x="10550" y="32523"/>
                    </a:lnTo>
                    <a:lnTo>
                      <a:pt x="10448" y="32523"/>
                    </a:lnTo>
                    <a:lnTo>
                      <a:pt x="10396" y="32549"/>
                    </a:lnTo>
                    <a:lnTo>
                      <a:pt x="10319" y="32600"/>
                    </a:lnTo>
                    <a:lnTo>
                      <a:pt x="10191" y="32728"/>
                    </a:lnTo>
                    <a:lnTo>
                      <a:pt x="10114" y="32882"/>
                    </a:lnTo>
                    <a:lnTo>
                      <a:pt x="10088" y="32908"/>
                    </a:lnTo>
                    <a:lnTo>
                      <a:pt x="10063" y="32934"/>
                    </a:lnTo>
                    <a:lnTo>
                      <a:pt x="9934" y="32934"/>
                    </a:lnTo>
                    <a:lnTo>
                      <a:pt x="9909" y="32959"/>
                    </a:lnTo>
                    <a:lnTo>
                      <a:pt x="9883" y="33011"/>
                    </a:lnTo>
                    <a:lnTo>
                      <a:pt x="9909" y="33062"/>
                    </a:lnTo>
                    <a:lnTo>
                      <a:pt x="9883" y="33088"/>
                    </a:lnTo>
                    <a:lnTo>
                      <a:pt x="9832" y="33113"/>
                    </a:lnTo>
                    <a:lnTo>
                      <a:pt x="9832" y="33165"/>
                    </a:lnTo>
                    <a:lnTo>
                      <a:pt x="9857" y="33190"/>
                    </a:lnTo>
                    <a:lnTo>
                      <a:pt x="9857" y="33216"/>
                    </a:lnTo>
                    <a:lnTo>
                      <a:pt x="9832" y="33190"/>
                    </a:lnTo>
                    <a:lnTo>
                      <a:pt x="9806" y="33216"/>
                    </a:lnTo>
                    <a:lnTo>
                      <a:pt x="9780" y="33216"/>
                    </a:lnTo>
                    <a:lnTo>
                      <a:pt x="9755" y="33319"/>
                    </a:lnTo>
                    <a:lnTo>
                      <a:pt x="9780" y="33345"/>
                    </a:lnTo>
                    <a:lnTo>
                      <a:pt x="9780" y="33422"/>
                    </a:lnTo>
                    <a:lnTo>
                      <a:pt x="9780" y="33524"/>
                    </a:lnTo>
                    <a:lnTo>
                      <a:pt x="9806" y="33601"/>
                    </a:lnTo>
                    <a:lnTo>
                      <a:pt x="9832" y="33653"/>
                    </a:lnTo>
                    <a:lnTo>
                      <a:pt x="9806" y="33653"/>
                    </a:lnTo>
                    <a:lnTo>
                      <a:pt x="9755" y="33678"/>
                    </a:lnTo>
                    <a:lnTo>
                      <a:pt x="9729" y="33704"/>
                    </a:lnTo>
                    <a:lnTo>
                      <a:pt x="9703" y="33730"/>
                    </a:lnTo>
                    <a:lnTo>
                      <a:pt x="9678" y="33704"/>
                    </a:lnTo>
                    <a:lnTo>
                      <a:pt x="9447" y="33704"/>
                    </a:lnTo>
                    <a:lnTo>
                      <a:pt x="9190" y="33781"/>
                    </a:lnTo>
                    <a:lnTo>
                      <a:pt x="8959" y="33807"/>
                    </a:lnTo>
                    <a:lnTo>
                      <a:pt x="8933" y="33807"/>
                    </a:lnTo>
                    <a:lnTo>
                      <a:pt x="8882" y="33832"/>
                    </a:lnTo>
                    <a:lnTo>
                      <a:pt x="8856" y="33832"/>
                    </a:lnTo>
                    <a:lnTo>
                      <a:pt x="8779" y="33730"/>
                    </a:lnTo>
                    <a:lnTo>
                      <a:pt x="8676" y="33678"/>
                    </a:lnTo>
                    <a:lnTo>
                      <a:pt x="8651" y="33653"/>
                    </a:lnTo>
                    <a:lnTo>
                      <a:pt x="8548" y="33627"/>
                    </a:lnTo>
                    <a:lnTo>
                      <a:pt x="8445" y="33601"/>
                    </a:lnTo>
                    <a:lnTo>
                      <a:pt x="8368" y="33627"/>
                    </a:lnTo>
                    <a:lnTo>
                      <a:pt x="8291" y="33653"/>
                    </a:lnTo>
                    <a:lnTo>
                      <a:pt x="8189" y="33627"/>
                    </a:lnTo>
                    <a:lnTo>
                      <a:pt x="8009" y="33601"/>
                    </a:lnTo>
                    <a:lnTo>
                      <a:pt x="7829" y="33576"/>
                    </a:lnTo>
                    <a:lnTo>
                      <a:pt x="7675" y="33601"/>
                    </a:lnTo>
                    <a:lnTo>
                      <a:pt x="7573" y="33601"/>
                    </a:lnTo>
                    <a:lnTo>
                      <a:pt x="7470" y="33627"/>
                    </a:lnTo>
                    <a:lnTo>
                      <a:pt x="7367" y="33653"/>
                    </a:lnTo>
                    <a:lnTo>
                      <a:pt x="7316" y="33678"/>
                    </a:lnTo>
                    <a:lnTo>
                      <a:pt x="7188" y="33678"/>
                    </a:lnTo>
                    <a:lnTo>
                      <a:pt x="7085" y="33653"/>
                    </a:lnTo>
                    <a:lnTo>
                      <a:pt x="6982" y="33678"/>
                    </a:lnTo>
                    <a:lnTo>
                      <a:pt x="6880" y="33704"/>
                    </a:lnTo>
                    <a:lnTo>
                      <a:pt x="6803" y="33704"/>
                    </a:lnTo>
                    <a:lnTo>
                      <a:pt x="6751" y="33730"/>
                    </a:lnTo>
                    <a:lnTo>
                      <a:pt x="6700" y="33755"/>
                    </a:lnTo>
                    <a:lnTo>
                      <a:pt x="6700" y="33781"/>
                    </a:lnTo>
                    <a:lnTo>
                      <a:pt x="6674" y="33781"/>
                    </a:lnTo>
                    <a:lnTo>
                      <a:pt x="6623" y="33807"/>
                    </a:lnTo>
                    <a:lnTo>
                      <a:pt x="6597" y="33858"/>
                    </a:lnTo>
                    <a:lnTo>
                      <a:pt x="6649" y="33909"/>
                    </a:lnTo>
                    <a:lnTo>
                      <a:pt x="6649" y="33961"/>
                    </a:lnTo>
                    <a:lnTo>
                      <a:pt x="6623" y="33961"/>
                    </a:lnTo>
                    <a:lnTo>
                      <a:pt x="6597" y="33986"/>
                    </a:lnTo>
                    <a:lnTo>
                      <a:pt x="6572" y="34012"/>
                    </a:lnTo>
                    <a:lnTo>
                      <a:pt x="6546" y="34038"/>
                    </a:lnTo>
                    <a:lnTo>
                      <a:pt x="6572" y="34089"/>
                    </a:lnTo>
                    <a:lnTo>
                      <a:pt x="6597" y="34115"/>
                    </a:lnTo>
                    <a:lnTo>
                      <a:pt x="6623" y="34166"/>
                    </a:lnTo>
                    <a:lnTo>
                      <a:pt x="6623" y="34192"/>
                    </a:lnTo>
                    <a:lnTo>
                      <a:pt x="6649" y="34192"/>
                    </a:lnTo>
                    <a:lnTo>
                      <a:pt x="6649" y="34269"/>
                    </a:lnTo>
                    <a:lnTo>
                      <a:pt x="6649" y="34320"/>
                    </a:lnTo>
                    <a:lnTo>
                      <a:pt x="6649" y="34371"/>
                    </a:lnTo>
                    <a:lnTo>
                      <a:pt x="6597" y="34397"/>
                    </a:lnTo>
                    <a:lnTo>
                      <a:pt x="6572" y="34423"/>
                    </a:lnTo>
                    <a:lnTo>
                      <a:pt x="6546" y="34423"/>
                    </a:lnTo>
                    <a:lnTo>
                      <a:pt x="6520" y="34500"/>
                    </a:lnTo>
                    <a:lnTo>
                      <a:pt x="6495" y="34500"/>
                    </a:lnTo>
                    <a:lnTo>
                      <a:pt x="6392" y="34577"/>
                    </a:lnTo>
                    <a:lnTo>
                      <a:pt x="6366" y="34602"/>
                    </a:lnTo>
                    <a:lnTo>
                      <a:pt x="6315" y="34577"/>
                    </a:lnTo>
                    <a:lnTo>
                      <a:pt x="6289" y="34577"/>
                    </a:lnTo>
                    <a:lnTo>
                      <a:pt x="6264" y="34525"/>
                    </a:lnTo>
                    <a:lnTo>
                      <a:pt x="6238" y="34500"/>
                    </a:lnTo>
                    <a:lnTo>
                      <a:pt x="6187" y="34500"/>
                    </a:lnTo>
                    <a:lnTo>
                      <a:pt x="6084" y="34474"/>
                    </a:lnTo>
                    <a:lnTo>
                      <a:pt x="5879" y="34474"/>
                    </a:lnTo>
                    <a:lnTo>
                      <a:pt x="5853" y="34525"/>
                    </a:lnTo>
                    <a:lnTo>
                      <a:pt x="5853" y="34577"/>
                    </a:lnTo>
                    <a:lnTo>
                      <a:pt x="5853" y="34654"/>
                    </a:lnTo>
                    <a:lnTo>
                      <a:pt x="5827" y="34731"/>
                    </a:lnTo>
                    <a:lnTo>
                      <a:pt x="5802" y="34833"/>
                    </a:lnTo>
                    <a:lnTo>
                      <a:pt x="5776" y="34936"/>
                    </a:lnTo>
                    <a:lnTo>
                      <a:pt x="5750" y="35039"/>
                    </a:lnTo>
                    <a:lnTo>
                      <a:pt x="5776" y="35116"/>
                    </a:lnTo>
                    <a:lnTo>
                      <a:pt x="5776" y="35167"/>
                    </a:lnTo>
                    <a:lnTo>
                      <a:pt x="5802" y="35193"/>
                    </a:lnTo>
                    <a:lnTo>
                      <a:pt x="5776" y="35244"/>
                    </a:lnTo>
                    <a:lnTo>
                      <a:pt x="5802" y="35321"/>
                    </a:lnTo>
                    <a:lnTo>
                      <a:pt x="5802" y="35424"/>
                    </a:lnTo>
                    <a:lnTo>
                      <a:pt x="5725" y="35501"/>
                    </a:lnTo>
                    <a:lnTo>
                      <a:pt x="5699" y="35526"/>
                    </a:lnTo>
                    <a:lnTo>
                      <a:pt x="5648" y="35552"/>
                    </a:lnTo>
                    <a:lnTo>
                      <a:pt x="5648" y="35578"/>
                    </a:lnTo>
                    <a:lnTo>
                      <a:pt x="5571" y="35629"/>
                    </a:lnTo>
                    <a:lnTo>
                      <a:pt x="5545" y="35732"/>
                    </a:lnTo>
                    <a:lnTo>
                      <a:pt x="5468" y="35783"/>
                    </a:lnTo>
                    <a:lnTo>
                      <a:pt x="5391" y="35834"/>
                    </a:lnTo>
                    <a:lnTo>
                      <a:pt x="5365" y="35860"/>
                    </a:lnTo>
                    <a:lnTo>
                      <a:pt x="5314" y="35886"/>
                    </a:lnTo>
                    <a:lnTo>
                      <a:pt x="5262" y="35937"/>
                    </a:lnTo>
                    <a:lnTo>
                      <a:pt x="5237" y="36014"/>
                    </a:lnTo>
                    <a:lnTo>
                      <a:pt x="5262" y="36065"/>
                    </a:lnTo>
                    <a:lnTo>
                      <a:pt x="5237" y="36091"/>
                    </a:lnTo>
                    <a:lnTo>
                      <a:pt x="5211" y="36194"/>
                    </a:lnTo>
                    <a:lnTo>
                      <a:pt x="5160" y="36219"/>
                    </a:lnTo>
                    <a:lnTo>
                      <a:pt x="5031" y="36219"/>
                    </a:lnTo>
                    <a:lnTo>
                      <a:pt x="4980" y="36245"/>
                    </a:lnTo>
                    <a:lnTo>
                      <a:pt x="4954" y="36245"/>
                    </a:lnTo>
                    <a:lnTo>
                      <a:pt x="4903" y="36219"/>
                    </a:lnTo>
                    <a:lnTo>
                      <a:pt x="4877" y="36219"/>
                    </a:lnTo>
                    <a:lnTo>
                      <a:pt x="4826" y="36271"/>
                    </a:lnTo>
                    <a:lnTo>
                      <a:pt x="4826" y="36322"/>
                    </a:lnTo>
                    <a:lnTo>
                      <a:pt x="4800" y="36322"/>
                    </a:lnTo>
                    <a:lnTo>
                      <a:pt x="4749" y="36348"/>
                    </a:lnTo>
                    <a:lnTo>
                      <a:pt x="4723" y="36373"/>
                    </a:lnTo>
                    <a:lnTo>
                      <a:pt x="4698" y="36399"/>
                    </a:lnTo>
                    <a:lnTo>
                      <a:pt x="4672" y="36373"/>
                    </a:lnTo>
                    <a:lnTo>
                      <a:pt x="4646" y="36373"/>
                    </a:lnTo>
                    <a:lnTo>
                      <a:pt x="4595" y="36399"/>
                    </a:lnTo>
                    <a:lnTo>
                      <a:pt x="4569" y="36399"/>
                    </a:lnTo>
                    <a:lnTo>
                      <a:pt x="4569" y="36450"/>
                    </a:lnTo>
                    <a:lnTo>
                      <a:pt x="4569" y="36502"/>
                    </a:lnTo>
                    <a:lnTo>
                      <a:pt x="4569" y="36579"/>
                    </a:lnTo>
                    <a:lnTo>
                      <a:pt x="4544" y="36656"/>
                    </a:lnTo>
                    <a:lnTo>
                      <a:pt x="4544" y="36733"/>
                    </a:lnTo>
                    <a:lnTo>
                      <a:pt x="4544" y="36810"/>
                    </a:lnTo>
                    <a:lnTo>
                      <a:pt x="4518" y="36887"/>
                    </a:lnTo>
                    <a:lnTo>
                      <a:pt x="4492" y="36913"/>
                    </a:lnTo>
                    <a:lnTo>
                      <a:pt x="4364" y="36938"/>
                    </a:lnTo>
                    <a:lnTo>
                      <a:pt x="4287" y="36990"/>
                    </a:lnTo>
                    <a:lnTo>
                      <a:pt x="4236" y="37067"/>
                    </a:lnTo>
                    <a:lnTo>
                      <a:pt x="4236" y="37144"/>
                    </a:lnTo>
                    <a:lnTo>
                      <a:pt x="4236" y="37221"/>
                    </a:lnTo>
                    <a:lnTo>
                      <a:pt x="4184" y="37272"/>
                    </a:lnTo>
                    <a:lnTo>
                      <a:pt x="4159" y="37323"/>
                    </a:lnTo>
                    <a:lnTo>
                      <a:pt x="4107" y="37323"/>
                    </a:lnTo>
                    <a:lnTo>
                      <a:pt x="4056" y="37375"/>
                    </a:lnTo>
                    <a:lnTo>
                      <a:pt x="4030" y="37426"/>
                    </a:lnTo>
                    <a:lnTo>
                      <a:pt x="4005" y="37503"/>
                    </a:lnTo>
                    <a:lnTo>
                      <a:pt x="3979" y="37529"/>
                    </a:lnTo>
                    <a:lnTo>
                      <a:pt x="3953" y="37529"/>
                    </a:lnTo>
                    <a:lnTo>
                      <a:pt x="3928" y="37554"/>
                    </a:lnTo>
                    <a:lnTo>
                      <a:pt x="3876" y="37606"/>
                    </a:lnTo>
                    <a:lnTo>
                      <a:pt x="3825" y="37657"/>
                    </a:lnTo>
                    <a:lnTo>
                      <a:pt x="3774" y="37657"/>
                    </a:lnTo>
                    <a:lnTo>
                      <a:pt x="3722" y="37631"/>
                    </a:lnTo>
                    <a:lnTo>
                      <a:pt x="3671" y="37657"/>
                    </a:lnTo>
                    <a:lnTo>
                      <a:pt x="3645" y="37683"/>
                    </a:lnTo>
                    <a:lnTo>
                      <a:pt x="3568" y="37837"/>
                    </a:lnTo>
                    <a:lnTo>
                      <a:pt x="3543" y="37811"/>
                    </a:lnTo>
                    <a:lnTo>
                      <a:pt x="3517" y="37785"/>
                    </a:lnTo>
                    <a:lnTo>
                      <a:pt x="3466" y="37734"/>
                    </a:lnTo>
                    <a:lnTo>
                      <a:pt x="3337" y="37734"/>
                    </a:lnTo>
                    <a:lnTo>
                      <a:pt x="3286" y="37760"/>
                    </a:lnTo>
                    <a:lnTo>
                      <a:pt x="3260" y="37760"/>
                    </a:lnTo>
                    <a:lnTo>
                      <a:pt x="3260" y="37785"/>
                    </a:lnTo>
                    <a:lnTo>
                      <a:pt x="3209" y="37811"/>
                    </a:lnTo>
                    <a:lnTo>
                      <a:pt x="3183" y="37811"/>
                    </a:lnTo>
                    <a:lnTo>
                      <a:pt x="3158" y="37837"/>
                    </a:lnTo>
                    <a:lnTo>
                      <a:pt x="3106" y="37888"/>
                    </a:lnTo>
                    <a:lnTo>
                      <a:pt x="3081" y="37888"/>
                    </a:lnTo>
                    <a:lnTo>
                      <a:pt x="3029" y="37939"/>
                    </a:lnTo>
                    <a:lnTo>
                      <a:pt x="2978" y="37965"/>
                    </a:lnTo>
                    <a:lnTo>
                      <a:pt x="2952" y="37965"/>
                    </a:lnTo>
                    <a:lnTo>
                      <a:pt x="2875" y="38042"/>
                    </a:lnTo>
                    <a:lnTo>
                      <a:pt x="2850" y="38093"/>
                    </a:lnTo>
                    <a:lnTo>
                      <a:pt x="2824" y="38119"/>
                    </a:lnTo>
                    <a:lnTo>
                      <a:pt x="2824" y="38170"/>
                    </a:lnTo>
                    <a:lnTo>
                      <a:pt x="2824" y="38196"/>
                    </a:lnTo>
                    <a:lnTo>
                      <a:pt x="2824" y="38247"/>
                    </a:lnTo>
                    <a:lnTo>
                      <a:pt x="2824" y="38324"/>
                    </a:lnTo>
                    <a:lnTo>
                      <a:pt x="2798" y="38376"/>
                    </a:lnTo>
                    <a:lnTo>
                      <a:pt x="2798" y="38401"/>
                    </a:lnTo>
                    <a:lnTo>
                      <a:pt x="2798" y="38427"/>
                    </a:lnTo>
                    <a:lnTo>
                      <a:pt x="2798" y="38478"/>
                    </a:lnTo>
                    <a:lnTo>
                      <a:pt x="2850" y="38530"/>
                    </a:lnTo>
                    <a:lnTo>
                      <a:pt x="2875" y="38555"/>
                    </a:lnTo>
                    <a:lnTo>
                      <a:pt x="2901" y="38581"/>
                    </a:lnTo>
                    <a:lnTo>
                      <a:pt x="2978" y="38607"/>
                    </a:lnTo>
                    <a:lnTo>
                      <a:pt x="3081" y="38607"/>
                    </a:lnTo>
                    <a:lnTo>
                      <a:pt x="3132" y="38555"/>
                    </a:lnTo>
                    <a:lnTo>
                      <a:pt x="3209" y="38555"/>
                    </a:lnTo>
                    <a:lnTo>
                      <a:pt x="3260" y="38504"/>
                    </a:lnTo>
                    <a:lnTo>
                      <a:pt x="3312" y="38478"/>
                    </a:lnTo>
                    <a:lnTo>
                      <a:pt x="3363" y="38453"/>
                    </a:lnTo>
                    <a:lnTo>
                      <a:pt x="3363" y="38401"/>
                    </a:lnTo>
                    <a:lnTo>
                      <a:pt x="3389" y="38401"/>
                    </a:lnTo>
                    <a:lnTo>
                      <a:pt x="3389" y="38376"/>
                    </a:lnTo>
                    <a:lnTo>
                      <a:pt x="3389" y="38273"/>
                    </a:lnTo>
                    <a:lnTo>
                      <a:pt x="3440" y="38247"/>
                    </a:lnTo>
                    <a:lnTo>
                      <a:pt x="3543" y="38299"/>
                    </a:lnTo>
                    <a:lnTo>
                      <a:pt x="3568" y="38324"/>
                    </a:lnTo>
                    <a:lnTo>
                      <a:pt x="3568" y="38350"/>
                    </a:lnTo>
                    <a:lnTo>
                      <a:pt x="3697" y="38350"/>
                    </a:lnTo>
                    <a:lnTo>
                      <a:pt x="3748" y="38376"/>
                    </a:lnTo>
                    <a:lnTo>
                      <a:pt x="3825" y="38401"/>
                    </a:lnTo>
                    <a:lnTo>
                      <a:pt x="3876" y="38427"/>
                    </a:lnTo>
                    <a:lnTo>
                      <a:pt x="3928" y="38530"/>
                    </a:lnTo>
                    <a:lnTo>
                      <a:pt x="3928" y="38581"/>
                    </a:lnTo>
                    <a:lnTo>
                      <a:pt x="3953" y="38658"/>
                    </a:lnTo>
                    <a:lnTo>
                      <a:pt x="3979" y="38735"/>
                    </a:lnTo>
                    <a:lnTo>
                      <a:pt x="4030" y="38812"/>
                    </a:lnTo>
                    <a:lnTo>
                      <a:pt x="4082" y="38838"/>
                    </a:lnTo>
                    <a:lnTo>
                      <a:pt x="4107" y="38889"/>
                    </a:lnTo>
                    <a:lnTo>
                      <a:pt x="4133" y="38915"/>
                    </a:lnTo>
                    <a:lnTo>
                      <a:pt x="4236" y="38915"/>
                    </a:lnTo>
                    <a:lnTo>
                      <a:pt x="4287" y="38863"/>
                    </a:lnTo>
                    <a:lnTo>
                      <a:pt x="4287" y="38812"/>
                    </a:lnTo>
                    <a:lnTo>
                      <a:pt x="4338" y="38761"/>
                    </a:lnTo>
                    <a:lnTo>
                      <a:pt x="4364" y="38735"/>
                    </a:lnTo>
                    <a:lnTo>
                      <a:pt x="4415" y="38735"/>
                    </a:lnTo>
                    <a:lnTo>
                      <a:pt x="4467" y="38709"/>
                    </a:lnTo>
                    <a:lnTo>
                      <a:pt x="4492" y="38684"/>
                    </a:lnTo>
                    <a:lnTo>
                      <a:pt x="4518" y="38632"/>
                    </a:lnTo>
                    <a:lnTo>
                      <a:pt x="4595" y="38581"/>
                    </a:lnTo>
                    <a:lnTo>
                      <a:pt x="4621" y="38478"/>
                    </a:lnTo>
                    <a:lnTo>
                      <a:pt x="4621" y="38453"/>
                    </a:lnTo>
                    <a:lnTo>
                      <a:pt x="4595" y="38350"/>
                    </a:lnTo>
                    <a:lnTo>
                      <a:pt x="4544" y="38273"/>
                    </a:lnTo>
                    <a:lnTo>
                      <a:pt x="4544" y="38247"/>
                    </a:lnTo>
                    <a:lnTo>
                      <a:pt x="4621" y="38170"/>
                    </a:lnTo>
                    <a:lnTo>
                      <a:pt x="4646" y="38196"/>
                    </a:lnTo>
                    <a:lnTo>
                      <a:pt x="4723" y="38196"/>
                    </a:lnTo>
                    <a:lnTo>
                      <a:pt x="4749" y="38170"/>
                    </a:lnTo>
                    <a:lnTo>
                      <a:pt x="4775" y="38145"/>
                    </a:lnTo>
                    <a:lnTo>
                      <a:pt x="4800" y="38119"/>
                    </a:lnTo>
                    <a:lnTo>
                      <a:pt x="4826" y="38093"/>
                    </a:lnTo>
                    <a:lnTo>
                      <a:pt x="4826" y="38068"/>
                    </a:lnTo>
                    <a:lnTo>
                      <a:pt x="4852" y="38016"/>
                    </a:lnTo>
                    <a:lnTo>
                      <a:pt x="4852" y="37965"/>
                    </a:lnTo>
                    <a:lnTo>
                      <a:pt x="4877" y="37965"/>
                    </a:lnTo>
                    <a:lnTo>
                      <a:pt x="4877" y="37939"/>
                    </a:lnTo>
                    <a:lnTo>
                      <a:pt x="4929" y="37965"/>
                    </a:lnTo>
                    <a:lnTo>
                      <a:pt x="4980" y="37914"/>
                    </a:lnTo>
                    <a:lnTo>
                      <a:pt x="5031" y="37888"/>
                    </a:lnTo>
                    <a:lnTo>
                      <a:pt x="5031" y="37862"/>
                    </a:lnTo>
                    <a:lnTo>
                      <a:pt x="5083" y="37811"/>
                    </a:lnTo>
                    <a:lnTo>
                      <a:pt x="5160" y="37837"/>
                    </a:lnTo>
                    <a:lnTo>
                      <a:pt x="5185" y="37862"/>
                    </a:lnTo>
                    <a:lnTo>
                      <a:pt x="5211" y="37862"/>
                    </a:lnTo>
                    <a:lnTo>
                      <a:pt x="5262" y="37837"/>
                    </a:lnTo>
                    <a:lnTo>
                      <a:pt x="5314" y="37785"/>
                    </a:lnTo>
                    <a:lnTo>
                      <a:pt x="5339" y="37708"/>
                    </a:lnTo>
                    <a:lnTo>
                      <a:pt x="5365" y="37657"/>
                    </a:lnTo>
                    <a:lnTo>
                      <a:pt x="5339" y="37606"/>
                    </a:lnTo>
                    <a:lnTo>
                      <a:pt x="5339" y="37554"/>
                    </a:lnTo>
                    <a:lnTo>
                      <a:pt x="5365" y="37529"/>
                    </a:lnTo>
                    <a:lnTo>
                      <a:pt x="5391" y="37503"/>
                    </a:lnTo>
                    <a:lnTo>
                      <a:pt x="5391" y="37452"/>
                    </a:lnTo>
                    <a:lnTo>
                      <a:pt x="5416" y="37426"/>
                    </a:lnTo>
                    <a:lnTo>
                      <a:pt x="5442" y="37400"/>
                    </a:lnTo>
                    <a:lnTo>
                      <a:pt x="5468" y="37452"/>
                    </a:lnTo>
                    <a:lnTo>
                      <a:pt x="5493" y="37477"/>
                    </a:lnTo>
                    <a:lnTo>
                      <a:pt x="5545" y="37503"/>
                    </a:lnTo>
                    <a:lnTo>
                      <a:pt x="5596" y="37477"/>
                    </a:lnTo>
                    <a:lnTo>
                      <a:pt x="5648" y="37426"/>
                    </a:lnTo>
                    <a:lnTo>
                      <a:pt x="5699" y="37452"/>
                    </a:lnTo>
                    <a:lnTo>
                      <a:pt x="5725" y="37426"/>
                    </a:lnTo>
                    <a:lnTo>
                      <a:pt x="5725" y="37452"/>
                    </a:lnTo>
                    <a:lnTo>
                      <a:pt x="5750" y="37452"/>
                    </a:lnTo>
                    <a:lnTo>
                      <a:pt x="5802" y="37426"/>
                    </a:lnTo>
                    <a:lnTo>
                      <a:pt x="5879" y="37452"/>
                    </a:lnTo>
                    <a:lnTo>
                      <a:pt x="5956" y="37452"/>
                    </a:lnTo>
                    <a:lnTo>
                      <a:pt x="6007" y="37426"/>
                    </a:lnTo>
                    <a:lnTo>
                      <a:pt x="6058" y="37400"/>
                    </a:lnTo>
                    <a:lnTo>
                      <a:pt x="6110" y="37400"/>
                    </a:lnTo>
                    <a:lnTo>
                      <a:pt x="6161" y="37349"/>
                    </a:lnTo>
                    <a:lnTo>
                      <a:pt x="6187" y="37298"/>
                    </a:lnTo>
                    <a:lnTo>
                      <a:pt x="6264" y="37272"/>
                    </a:lnTo>
                    <a:lnTo>
                      <a:pt x="6315" y="37298"/>
                    </a:lnTo>
                    <a:lnTo>
                      <a:pt x="6572" y="37349"/>
                    </a:lnTo>
                    <a:lnTo>
                      <a:pt x="6597" y="37400"/>
                    </a:lnTo>
                    <a:lnTo>
                      <a:pt x="6649" y="37426"/>
                    </a:lnTo>
                    <a:lnTo>
                      <a:pt x="6674" y="37452"/>
                    </a:lnTo>
                    <a:lnTo>
                      <a:pt x="6700" y="37477"/>
                    </a:lnTo>
                    <a:lnTo>
                      <a:pt x="6803" y="37477"/>
                    </a:lnTo>
                    <a:lnTo>
                      <a:pt x="6854" y="37426"/>
                    </a:lnTo>
                    <a:lnTo>
                      <a:pt x="6880" y="37375"/>
                    </a:lnTo>
                    <a:lnTo>
                      <a:pt x="6931" y="37426"/>
                    </a:lnTo>
                    <a:lnTo>
                      <a:pt x="6982" y="37477"/>
                    </a:lnTo>
                    <a:lnTo>
                      <a:pt x="7111" y="37529"/>
                    </a:lnTo>
                    <a:lnTo>
                      <a:pt x="7162" y="37554"/>
                    </a:lnTo>
                    <a:lnTo>
                      <a:pt x="7213" y="37580"/>
                    </a:lnTo>
                    <a:lnTo>
                      <a:pt x="7265" y="37580"/>
                    </a:lnTo>
                    <a:lnTo>
                      <a:pt x="7290" y="37529"/>
                    </a:lnTo>
                    <a:lnTo>
                      <a:pt x="7393" y="37529"/>
                    </a:lnTo>
                    <a:lnTo>
                      <a:pt x="7444" y="37554"/>
                    </a:lnTo>
                    <a:lnTo>
                      <a:pt x="7470" y="37580"/>
                    </a:lnTo>
                    <a:lnTo>
                      <a:pt x="7496" y="37580"/>
                    </a:lnTo>
                    <a:lnTo>
                      <a:pt x="7547" y="37631"/>
                    </a:lnTo>
                    <a:lnTo>
                      <a:pt x="7547" y="37683"/>
                    </a:lnTo>
                    <a:lnTo>
                      <a:pt x="7573" y="37734"/>
                    </a:lnTo>
                    <a:lnTo>
                      <a:pt x="7573" y="37760"/>
                    </a:lnTo>
                    <a:lnTo>
                      <a:pt x="7598" y="37785"/>
                    </a:lnTo>
                    <a:lnTo>
                      <a:pt x="7675" y="37837"/>
                    </a:lnTo>
                    <a:lnTo>
                      <a:pt x="7752" y="37888"/>
                    </a:lnTo>
                    <a:lnTo>
                      <a:pt x="7855" y="37888"/>
                    </a:lnTo>
                    <a:lnTo>
                      <a:pt x="7906" y="37862"/>
                    </a:lnTo>
                    <a:lnTo>
                      <a:pt x="7906" y="37888"/>
                    </a:lnTo>
                    <a:lnTo>
                      <a:pt x="7958" y="37914"/>
                    </a:lnTo>
                    <a:lnTo>
                      <a:pt x="8009" y="37939"/>
                    </a:lnTo>
                    <a:lnTo>
                      <a:pt x="8060" y="37939"/>
                    </a:lnTo>
                    <a:lnTo>
                      <a:pt x="8112" y="37888"/>
                    </a:lnTo>
                    <a:lnTo>
                      <a:pt x="8137" y="37862"/>
                    </a:lnTo>
                    <a:lnTo>
                      <a:pt x="8240" y="37862"/>
                    </a:lnTo>
                    <a:lnTo>
                      <a:pt x="8266" y="37811"/>
                    </a:lnTo>
                    <a:lnTo>
                      <a:pt x="8266" y="37760"/>
                    </a:lnTo>
                    <a:lnTo>
                      <a:pt x="8266" y="37657"/>
                    </a:lnTo>
                    <a:lnTo>
                      <a:pt x="8266" y="37580"/>
                    </a:lnTo>
                    <a:lnTo>
                      <a:pt x="8317" y="37529"/>
                    </a:lnTo>
                    <a:lnTo>
                      <a:pt x="8368" y="37477"/>
                    </a:lnTo>
                    <a:lnTo>
                      <a:pt x="8445" y="37400"/>
                    </a:lnTo>
                    <a:lnTo>
                      <a:pt x="8522" y="37400"/>
                    </a:lnTo>
                    <a:lnTo>
                      <a:pt x="8548" y="37375"/>
                    </a:lnTo>
                    <a:lnTo>
                      <a:pt x="8574" y="37349"/>
                    </a:lnTo>
                    <a:lnTo>
                      <a:pt x="8599" y="37323"/>
                    </a:lnTo>
                    <a:lnTo>
                      <a:pt x="8625" y="37272"/>
                    </a:lnTo>
                    <a:lnTo>
                      <a:pt x="8625" y="37246"/>
                    </a:lnTo>
                    <a:lnTo>
                      <a:pt x="8625" y="37221"/>
                    </a:lnTo>
                    <a:lnTo>
                      <a:pt x="8651" y="37169"/>
                    </a:lnTo>
                    <a:lnTo>
                      <a:pt x="8676" y="37118"/>
                    </a:lnTo>
                    <a:lnTo>
                      <a:pt x="8676" y="37092"/>
                    </a:lnTo>
                    <a:lnTo>
                      <a:pt x="8676" y="37067"/>
                    </a:lnTo>
                    <a:lnTo>
                      <a:pt x="8676" y="37015"/>
                    </a:lnTo>
                    <a:lnTo>
                      <a:pt x="8625" y="36990"/>
                    </a:lnTo>
                    <a:lnTo>
                      <a:pt x="8574" y="36964"/>
                    </a:lnTo>
                    <a:lnTo>
                      <a:pt x="8548" y="36964"/>
                    </a:lnTo>
                    <a:lnTo>
                      <a:pt x="8548" y="36913"/>
                    </a:lnTo>
                    <a:lnTo>
                      <a:pt x="8599" y="36913"/>
                    </a:lnTo>
                    <a:lnTo>
                      <a:pt x="8625" y="36887"/>
                    </a:lnTo>
                    <a:lnTo>
                      <a:pt x="8651" y="36861"/>
                    </a:lnTo>
                    <a:lnTo>
                      <a:pt x="8676" y="36810"/>
                    </a:lnTo>
                    <a:lnTo>
                      <a:pt x="8676" y="36784"/>
                    </a:lnTo>
                    <a:lnTo>
                      <a:pt x="8651" y="36733"/>
                    </a:lnTo>
                    <a:lnTo>
                      <a:pt x="8651" y="36707"/>
                    </a:lnTo>
                    <a:lnTo>
                      <a:pt x="8625" y="36681"/>
                    </a:lnTo>
                    <a:lnTo>
                      <a:pt x="8625" y="36630"/>
                    </a:lnTo>
                    <a:lnTo>
                      <a:pt x="8676" y="36553"/>
                    </a:lnTo>
                    <a:lnTo>
                      <a:pt x="8702" y="36476"/>
                    </a:lnTo>
                    <a:lnTo>
                      <a:pt x="8702" y="36450"/>
                    </a:lnTo>
                    <a:lnTo>
                      <a:pt x="8728" y="36399"/>
                    </a:lnTo>
                    <a:lnTo>
                      <a:pt x="8805" y="36271"/>
                    </a:lnTo>
                    <a:lnTo>
                      <a:pt x="8830" y="36271"/>
                    </a:lnTo>
                    <a:lnTo>
                      <a:pt x="8908" y="36296"/>
                    </a:lnTo>
                    <a:lnTo>
                      <a:pt x="8959" y="36271"/>
                    </a:lnTo>
                    <a:lnTo>
                      <a:pt x="9036" y="36219"/>
                    </a:lnTo>
                    <a:lnTo>
                      <a:pt x="9113" y="36194"/>
                    </a:lnTo>
                    <a:lnTo>
                      <a:pt x="9190" y="36168"/>
                    </a:lnTo>
                    <a:lnTo>
                      <a:pt x="9216" y="36091"/>
                    </a:lnTo>
                    <a:lnTo>
                      <a:pt x="9241" y="36014"/>
                    </a:lnTo>
                    <a:lnTo>
                      <a:pt x="9318" y="35988"/>
                    </a:lnTo>
                    <a:lnTo>
                      <a:pt x="9549" y="35988"/>
                    </a:lnTo>
                    <a:lnTo>
                      <a:pt x="9652" y="35963"/>
                    </a:lnTo>
                    <a:lnTo>
                      <a:pt x="9703" y="35886"/>
                    </a:lnTo>
                    <a:lnTo>
                      <a:pt x="9832" y="35886"/>
                    </a:lnTo>
                    <a:lnTo>
                      <a:pt x="9883" y="35911"/>
                    </a:lnTo>
                    <a:lnTo>
                      <a:pt x="9986" y="35886"/>
                    </a:lnTo>
                    <a:lnTo>
                      <a:pt x="10063" y="35809"/>
                    </a:lnTo>
                    <a:lnTo>
                      <a:pt x="10140" y="35783"/>
                    </a:lnTo>
                    <a:lnTo>
                      <a:pt x="10165" y="35783"/>
                    </a:lnTo>
                    <a:lnTo>
                      <a:pt x="10242" y="35809"/>
                    </a:lnTo>
                    <a:lnTo>
                      <a:pt x="10294" y="35834"/>
                    </a:lnTo>
                    <a:lnTo>
                      <a:pt x="10371" y="35834"/>
                    </a:lnTo>
                    <a:lnTo>
                      <a:pt x="10422" y="35860"/>
                    </a:lnTo>
                    <a:lnTo>
                      <a:pt x="10448" y="35860"/>
                    </a:lnTo>
                    <a:lnTo>
                      <a:pt x="10550" y="35911"/>
                    </a:lnTo>
                    <a:lnTo>
                      <a:pt x="10550" y="35937"/>
                    </a:lnTo>
                    <a:lnTo>
                      <a:pt x="10602" y="35937"/>
                    </a:lnTo>
                    <a:lnTo>
                      <a:pt x="10653" y="35988"/>
                    </a:lnTo>
                    <a:lnTo>
                      <a:pt x="10807" y="36091"/>
                    </a:lnTo>
                    <a:lnTo>
                      <a:pt x="10833" y="36117"/>
                    </a:lnTo>
                    <a:lnTo>
                      <a:pt x="10858" y="36117"/>
                    </a:lnTo>
                    <a:lnTo>
                      <a:pt x="10884" y="36142"/>
                    </a:lnTo>
                    <a:lnTo>
                      <a:pt x="10935" y="36194"/>
                    </a:lnTo>
                    <a:lnTo>
                      <a:pt x="11064" y="36322"/>
                    </a:lnTo>
                    <a:lnTo>
                      <a:pt x="11192" y="36425"/>
                    </a:lnTo>
                    <a:lnTo>
                      <a:pt x="11218" y="36450"/>
                    </a:lnTo>
                    <a:lnTo>
                      <a:pt x="11192" y="36553"/>
                    </a:lnTo>
                    <a:lnTo>
                      <a:pt x="11218" y="36656"/>
                    </a:lnTo>
                    <a:lnTo>
                      <a:pt x="11243" y="36656"/>
                    </a:lnTo>
                    <a:lnTo>
                      <a:pt x="11295" y="36681"/>
                    </a:lnTo>
                    <a:lnTo>
                      <a:pt x="11320" y="36656"/>
                    </a:lnTo>
                    <a:lnTo>
                      <a:pt x="11346" y="36604"/>
                    </a:lnTo>
                    <a:lnTo>
                      <a:pt x="11423" y="36476"/>
                    </a:lnTo>
                    <a:lnTo>
                      <a:pt x="11449" y="36450"/>
                    </a:lnTo>
                    <a:lnTo>
                      <a:pt x="11449" y="36399"/>
                    </a:lnTo>
                    <a:lnTo>
                      <a:pt x="11397" y="36322"/>
                    </a:lnTo>
                    <a:lnTo>
                      <a:pt x="11372" y="36296"/>
                    </a:lnTo>
                    <a:lnTo>
                      <a:pt x="11346" y="36296"/>
                    </a:lnTo>
                    <a:lnTo>
                      <a:pt x="11372" y="36245"/>
                    </a:lnTo>
                    <a:lnTo>
                      <a:pt x="11397" y="36219"/>
                    </a:lnTo>
                    <a:lnTo>
                      <a:pt x="11423" y="36194"/>
                    </a:lnTo>
                    <a:lnTo>
                      <a:pt x="11526" y="36194"/>
                    </a:lnTo>
                    <a:lnTo>
                      <a:pt x="11603" y="36219"/>
                    </a:lnTo>
                    <a:lnTo>
                      <a:pt x="11705" y="36219"/>
                    </a:lnTo>
                    <a:lnTo>
                      <a:pt x="11782" y="36245"/>
                    </a:lnTo>
                    <a:lnTo>
                      <a:pt x="11834" y="36245"/>
                    </a:lnTo>
                    <a:lnTo>
                      <a:pt x="11885" y="36219"/>
                    </a:lnTo>
                    <a:lnTo>
                      <a:pt x="11988" y="36245"/>
                    </a:lnTo>
                    <a:lnTo>
                      <a:pt x="12116" y="36296"/>
                    </a:lnTo>
                    <a:lnTo>
                      <a:pt x="12142" y="36296"/>
                    </a:lnTo>
                    <a:lnTo>
                      <a:pt x="12193" y="36348"/>
                    </a:lnTo>
                    <a:lnTo>
                      <a:pt x="12270" y="36373"/>
                    </a:lnTo>
                    <a:lnTo>
                      <a:pt x="12296" y="36399"/>
                    </a:lnTo>
                    <a:lnTo>
                      <a:pt x="12347" y="36425"/>
                    </a:lnTo>
                    <a:lnTo>
                      <a:pt x="12399" y="36399"/>
                    </a:lnTo>
                    <a:lnTo>
                      <a:pt x="12450" y="36373"/>
                    </a:lnTo>
                    <a:lnTo>
                      <a:pt x="12450" y="36348"/>
                    </a:lnTo>
                    <a:lnTo>
                      <a:pt x="12476" y="36348"/>
                    </a:lnTo>
                    <a:lnTo>
                      <a:pt x="12527" y="36373"/>
                    </a:lnTo>
                    <a:lnTo>
                      <a:pt x="12578" y="36348"/>
                    </a:lnTo>
                    <a:lnTo>
                      <a:pt x="12630" y="36322"/>
                    </a:lnTo>
                    <a:lnTo>
                      <a:pt x="12630" y="36271"/>
                    </a:lnTo>
                    <a:lnTo>
                      <a:pt x="12655" y="36219"/>
                    </a:lnTo>
                    <a:lnTo>
                      <a:pt x="12655" y="36194"/>
                    </a:lnTo>
                    <a:lnTo>
                      <a:pt x="12681" y="36168"/>
                    </a:lnTo>
                    <a:lnTo>
                      <a:pt x="12707" y="36091"/>
                    </a:lnTo>
                    <a:lnTo>
                      <a:pt x="12707" y="36040"/>
                    </a:lnTo>
                    <a:lnTo>
                      <a:pt x="12655" y="36014"/>
                    </a:lnTo>
                    <a:lnTo>
                      <a:pt x="12681" y="35937"/>
                    </a:lnTo>
                    <a:lnTo>
                      <a:pt x="12681" y="35911"/>
                    </a:lnTo>
                    <a:lnTo>
                      <a:pt x="12758" y="35860"/>
                    </a:lnTo>
                    <a:lnTo>
                      <a:pt x="12809" y="35860"/>
                    </a:lnTo>
                    <a:lnTo>
                      <a:pt x="12861" y="35834"/>
                    </a:lnTo>
                    <a:lnTo>
                      <a:pt x="12886" y="35809"/>
                    </a:lnTo>
                    <a:lnTo>
                      <a:pt x="12912" y="35834"/>
                    </a:lnTo>
                    <a:lnTo>
                      <a:pt x="12989" y="35834"/>
                    </a:lnTo>
                    <a:lnTo>
                      <a:pt x="13066" y="35860"/>
                    </a:lnTo>
                    <a:lnTo>
                      <a:pt x="13117" y="35860"/>
                    </a:lnTo>
                    <a:lnTo>
                      <a:pt x="13169" y="35834"/>
                    </a:lnTo>
                    <a:lnTo>
                      <a:pt x="13194" y="35783"/>
                    </a:lnTo>
                    <a:lnTo>
                      <a:pt x="13194" y="35757"/>
                    </a:lnTo>
                    <a:lnTo>
                      <a:pt x="13271" y="35757"/>
                    </a:lnTo>
                    <a:lnTo>
                      <a:pt x="13477" y="35809"/>
                    </a:lnTo>
                    <a:lnTo>
                      <a:pt x="13554" y="35834"/>
                    </a:lnTo>
                    <a:lnTo>
                      <a:pt x="13605" y="35834"/>
                    </a:lnTo>
                    <a:lnTo>
                      <a:pt x="13579" y="35860"/>
                    </a:lnTo>
                    <a:lnTo>
                      <a:pt x="13528" y="35911"/>
                    </a:lnTo>
                    <a:lnTo>
                      <a:pt x="13528" y="35937"/>
                    </a:lnTo>
                    <a:lnTo>
                      <a:pt x="13477" y="35963"/>
                    </a:lnTo>
                    <a:lnTo>
                      <a:pt x="13477" y="36014"/>
                    </a:lnTo>
                    <a:lnTo>
                      <a:pt x="13502" y="36040"/>
                    </a:lnTo>
                    <a:lnTo>
                      <a:pt x="13528" y="36065"/>
                    </a:lnTo>
                    <a:lnTo>
                      <a:pt x="13733" y="36065"/>
                    </a:lnTo>
                    <a:lnTo>
                      <a:pt x="13785" y="36040"/>
                    </a:lnTo>
                    <a:lnTo>
                      <a:pt x="13785" y="36065"/>
                    </a:lnTo>
                    <a:lnTo>
                      <a:pt x="13836" y="36117"/>
                    </a:lnTo>
                    <a:lnTo>
                      <a:pt x="13862" y="36142"/>
                    </a:lnTo>
                    <a:lnTo>
                      <a:pt x="13913" y="36142"/>
                    </a:lnTo>
                    <a:lnTo>
                      <a:pt x="13964" y="36168"/>
                    </a:lnTo>
                    <a:lnTo>
                      <a:pt x="13964" y="36194"/>
                    </a:lnTo>
                    <a:lnTo>
                      <a:pt x="13990" y="36194"/>
                    </a:lnTo>
                    <a:lnTo>
                      <a:pt x="14016" y="36219"/>
                    </a:lnTo>
                    <a:lnTo>
                      <a:pt x="14118" y="36322"/>
                    </a:lnTo>
                    <a:lnTo>
                      <a:pt x="14221" y="36399"/>
                    </a:lnTo>
                    <a:lnTo>
                      <a:pt x="14247" y="36399"/>
                    </a:lnTo>
                    <a:lnTo>
                      <a:pt x="14324" y="36425"/>
                    </a:lnTo>
                    <a:lnTo>
                      <a:pt x="14401" y="36425"/>
                    </a:lnTo>
                    <a:lnTo>
                      <a:pt x="14452" y="36373"/>
                    </a:lnTo>
                    <a:lnTo>
                      <a:pt x="14503" y="36373"/>
                    </a:lnTo>
                    <a:lnTo>
                      <a:pt x="14555" y="36348"/>
                    </a:lnTo>
                    <a:lnTo>
                      <a:pt x="14606" y="36322"/>
                    </a:lnTo>
                    <a:lnTo>
                      <a:pt x="14632" y="36271"/>
                    </a:lnTo>
                    <a:lnTo>
                      <a:pt x="14632" y="36219"/>
                    </a:lnTo>
                    <a:lnTo>
                      <a:pt x="14657" y="36194"/>
                    </a:lnTo>
                    <a:lnTo>
                      <a:pt x="14657" y="36142"/>
                    </a:lnTo>
                    <a:lnTo>
                      <a:pt x="14657" y="36117"/>
                    </a:lnTo>
                    <a:lnTo>
                      <a:pt x="14709" y="36065"/>
                    </a:lnTo>
                    <a:lnTo>
                      <a:pt x="14760" y="36065"/>
                    </a:lnTo>
                    <a:lnTo>
                      <a:pt x="14786" y="36040"/>
                    </a:lnTo>
                    <a:lnTo>
                      <a:pt x="14863" y="35988"/>
                    </a:lnTo>
                    <a:lnTo>
                      <a:pt x="14888" y="35937"/>
                    </a:lnTo>
                    <a:lnTo>
                      <a:pt x="14914" y="35886"/>
                    </a:lnTo>
                    <a:lnTo>
                      <a:pt x="14888" y="35834"/>
                    </a:lnTo>
                    <a:lnTo>
                      <a:pt x="14863" y="35783"/>
                    </a:lnTo>
                    <a:lnTo>
                      <a:pt x="14837" y="35757"/>
                    </a:lnTo>
                    <a:lnTo>
                      <a:pt x="14811" y="35732"/>
                    </a:lnTo>
                    <a:lnTo>
                      <a:pt x="14760" y="35680"/>
                    </a:lnTo>
                    <a:lnTo>
                      <a:pt x="14709" y="35680"/>
                    </a:lnTo>
                    <a:lnTo>
                      <a:pt x="14657" y="35655"/>
                    </a:lnTo>
                    <a:lnTo>
                      <a:pt x="14632" y="35655"/>
                    </a:lnTo>
                    <a:lnTo>
                      <a:pt x="14555" y="35629"/>
                    </a:lnTo>
                    <a:lnTo>
                      <a:pt x="14503" y="35578"/>
                    </a:lnTo>
                    <a:lnTo>
                      <a:pt x="14401" y="35552"/>
                    </a:lnTo>
                    <a:lnTo>
                      <a:pt x="14298" y="35526"/>
                    </a:lnTo>
                    <a:lnTo>
                      <a:pt x="14272" y="35501"/>
                    </a:lnTo>
                    <a:lnTo>
                      <a:pt x="14272" y="35475"/>
                    </a:lnTo>
                    <a:lnTo>
                      <a:pt x="14298" y="35398"/>
                    </a:lnTo>
                    <a:lnTo>
                      <a:pt x="14375" y="35449"/>
                    </a:lnTo>
                    <a:lnTo>
                      <a:pt x="14529" y="35552"/>
                    </a:lnTo>
                    <a:lnTo>
                      <a:pt x="14580" y="35578"/>
                    </a:lnTo>
                    <a:lnTo>
                      <a:pt x="14657" y="35603"/>
                    </a:lnTo>
                    <a:lnTo>
                      <a:pt x="14709" y="35603"/>
                    </a:lnTo>
                    <a:lnTo>
                      <a:pt x="14734" y="35578"/>
                    </a:lnTo>
                    <a:lnTo>
                      <a:pt x="14786" y="35603"/>
                    </a:lnTo>
                    <a:lnTo>
                      <a:pt x="14811" y="35603"/>
                    </a:lnTo>
                    <a:lnTo>
                      <a:pt x="14888" y="35578"/>
                    </a:lnTo>
                    <a:lnTo>
                      <a:pt x="14940" y="35578"/>
                    </a:lnTo>
                    <a:lnTo>
                      <a:pt x="15094" y="35603"/>
                    </a:lnTo>
                    <a:lnTo>
                      <a:pt x="15222" y="35603"/>
                    </a:lnTo>
                    <a:lnTo>
                      <a:pt x="15248" y="35629"/>
                    </a:lnTo>
                    <a:lnTo>
                      <a:pt x="15325" y="35655"/>
                    </a:lnTo>
                    <a:lnTo>
                      <a:pt x="15376" y="35680"/>
                    </a:lnTo>
                    <a:lnTo>
                      <a:pt x="15427" y="35732"/>
                    </a:lnTo>
                    <a:lnTo>
                      <a:pt x="15530" y="35783"/>
                    </a:lnTo>
                    <a:lnTo>
                      <a:pt x="15530" y="35809"/>
                    </a:lnTo>
                    <a:lnTo>
                      <a:pt x="15633" y="35809"/>
                    </a:lnTo>
                    <a:lnTo>
                      <a:pt x="15659" y="35783"/>
                    </a:lnTo>
                    <a:lnTo>
                      <a:pt x="15710" y="35732"/>
                    </a:lnTo>
                    <a:lnTo>
                      <a:pt x="15710" y="35706"/>
                    </a:lnTo>
                    <a:lnTo>
                      <a:pt x="15787" y="35603"/>
                    </a:lnTo>
                    <a:lnTo>
                      <a:pt x="15838" y="35603"/>
                    </a:lnTo>
                    <a:lnTo>
                      <a:pt x="15915" y="35578"/>
                    </a:lnTo>
                    <a:lnTo>
                      <a:pt x="15992" y="35552"/>
                    </a:lnTo>
                    <a:lnTo>
                      <a:pt x="16069" y="35526"/>
                    </a:lnTo>
                    <a:lnTo>
                      <a:pt x="16223" y="35501"/>
                    </a:lnTo>
                    <a:lnTo>
                      <a:pt x="16300" y="35501"/>
                    </a:lnTo>
                    <a:lnTo>
                      <a:pt x="16377" y="35475"/>
                    </a:lnTo>
                    <a:lnTo>
                      <a:pt x="16660" y="35475"/>
                    </a:lnTo>
                    <a:lnTo>
                      <a:pt x="16762" y="35449"/>
                    </a:lnTo>
                    <a:lnTo>
                      <a:pt x="16839" y="35424"/>
                    </a:lnTo>
                    <a:lnTo>
                      <a:pt x="16891" y="35424"/>
                    </a:lnTo>
                    <a:lnTo>
                      <a:pt x="16942" y="35398"/>
                    </a:lnTo>
                    <a:lnTo>
                      <a:pt x="16993" y="35398"/>
                    </a:lnTo>
                    <a:lnTo>
                      <a:pt x="17070" y="35424"/>
                    </a:lnTo>
                    <a:lnTo>
                      <a:pt x="17224" y="35424"/>
                    </a:lnTo>
                    <a:lnTo>
                      <a:pt x="17327" y="35449"/>
                    </a:lnTo>
                    <a:lnTo>
                      <a:pt x="17378" y="35475"/>
                    </a:lnTo>
                    <a:lnTo>
                      <a:pt x="17430" y="35475"/>
                    </a:lnTo>
                    <a:lnTo>
                      <a:pt x="17532" y="35501"/>
                    </a:lnTo>
                    <a:lnTo>
                      <a:pt x="17532" y="35526"/>
                    </a:lnTo>
                    <a:lnTo>
                      <a:pt x="17584" y="35552"/>
                    </a:lnTo>
                    <a:lnTo>
                      <a:pt x="17635" y="35578"/>
                    </a:lnTo>
                    <a:lnTo>
                      <a:pt x="17763" y="35578"/>
                    </a:lnTo>
                    <a:lnTo>
                      <a:pt x="17840" y="35629"/>
                    </a:lnTo>
                    <a:lnTo>
                      <a:pt x="17892" y="35655"/>
                    </a:lnTo>
                    <a:lnTo>
                      <a:pt x="17994" y="35680"/>
                    </a:lnTo>
                    <a:lnTo>
                      <a:pt x="18046" y="35706"/>
                    </a:lnTo>
                    <a:lnTo>
                      <a:pt x="18071" y="35706"/>
                    </a:lnTo>
                    <a:lnTo>
                      <a:pt x="18123" y="35757"/>
                    </a:lnTo>
                    <a:lnTo>
                      <a:pt x="18200" y="35783"/>
                    </a:lnTo>
                    <a:lnTo>
                      <a:pt x="18225" y="35783"/>
                    </a:lnTo>
                    <a:lnTo>
                      <a:pt x="18328" y="35757"/>
                    </a:lnTo>
                    <a:lnTo>
                      <a:pt x="18379" y="35706"/>
                    </a:lnTo>
                    <a:lnTo>
                      <a:pt x="18431" y="35655"/>
                    </a:lnTo>
                    <a:lnTo>
                      <a:pt x="18456" y="35629"/>
                    </a:lnTo>
                    <a:lnTo>
                      <a:pt x="18456" y="35603"/>
                    </a:lnTo>
                    <a:lnTo>
                      <a:pt x="18533" y="35552"/>
                    </a:lnTo>
                    <a:lnTo>
                      <a:pt x="18585" y="35501"/>
                    </a:lnTo>
                    <a:lnTo>
                      <a:pt x="18662" y="35424"/>
                    </a:lnTo>
                    <a:lnTo>
                      <a:pt x="18739" y="35372"/>
                    </a:lnTo>
                    <a:lnTo>
                      <a:pt x="18764" y="35372"/>
                    </a:lnTo>
                    <a:lnTo>
                      <a:pt x="18816" y="35398"/>
                    </a:lnTo>
                    <a:lnTo>
                      <a:pt x="18867" y="35372"/>
                    </a:lnTo>
                    <a:lnTo>
                      <a:pt x="18893" y="35347"/>
                    </a:lnTo>
                    <a:lnTo>
                      <a:pt x="18996" y="35321"/>
                    </a:lnTo>
                    <a:lnTo>
                      <a:pt x="19073" y="35295"/>
                    </a:lnTo>
                    <a:lnTo>
                      <a:pt x="19201" y="35270"/>
                    </a:lnTo>
                    <a:lnTo>
                      <a:pt x="19329" y="35244"/>
                    </a:lnTo>
                    <a:lnTo>
                      <a:pt x="19458" y="35167"/>
                    </a:lnTo>
                    <a:lnTo>
                      <a:pt x="19483" y="35141"/>
                    </a:lnTo>
                    <a:lnTo>
                      <a:pt x="19663" y="34987"/>
                    </a:lnTo>
                    <a:lnTo>
                      <a:pt x="19791" y="34987"/>
                    </a:lnTo>
                    <a:lnTo>
                      <a:pt x="19894" y="35013"/>
                    </a:lnTo>
                    <a:lnTo>
                      <a:pt x="20048" y="35039"/>
                    </a:lnTo>
                    <a:lnTo>
                      <a:pt x="20099" y="35064"/>
                    </a:lnTo>
                    <a:lnTo>
                      <a:pt x="20176" y="35039"/>
                    </a:lnTo>
                    <a:lnTo>
                      <a:pt x="20202" y="35013"/>
                    </a:lnTo>
                    <a:lnTo>
                      <a:pt x="20228" y="34962"/>
                    </a:lnTo>
                    <a:lnTo>
                      <a:pt x="20228" y="34885"/>
                    </a:lnTo>
                    <a:lnTo>
                      <a:pt x="20202" y="34808"/>
                    </a:lnTo>
                    <a:lnTo>
                      <a:pt x="20202" y="34731"/>
                    </a:lnTo>
                    <a:lnTo>
                      <a:pt x="20253" y="34577"/>
                    </a:lnTo>
                    <a:lnTo>
                      <a:pt x="20253" y="34551"/>
                    </a:lnTo>
                    <a:lnTo>
                      <a:pt x="20407" y="34474"/>
                    </a:lnTo>
                    <a:lnTo>
                      <a:pt x="20561" y="34397"/>
                    </a:lnTo>
                    <a:lnTo>
                      <a:pt x="20690" y="34397"/>
                    </a:lnTo>
                    <a:lnTo>
                      <a:pt x="20741" y="34371"/>
                    </a:lnTo>
                    <a:lnTo>
                      <a:pt x="20767" y="34346"/>
                    </a:lnTo>
                    <a:lnTo>
                      <a:pt x="20818" y="34320"/>
                    </a:lnTo>
                    <a:lnTo>
                      <a:pt x="20895" y="34269"/>
                    </a:lnTo>
                    <a:lnTo>
                      <a:pt x="20972" y="34243"/>
                    </a:lnTo>
                    <a:lnTo>
                      <a:pt x="20998" y="34243"/>
                    </a:lnTo>
                    <a:lnTo>
                      <a:pt x="21075" y="34217"/>
                    </a:lnTo>
                    <a:lnTo>
                      <a:pt x="21075" y="34192"/>
                    </a:lnTo>
                    <a:lnTo>
                      <a:pt x="21177" y="34166"/>
                    </a:lnTo>
                    <a:lnTo>
                      <a:pt x="21254" y="34115"/>
                    </a:lnTo>
                    <a:lnTo>
                      <a:pt x="21306" y="34063"/>
                    </a:lnTo>
                    <a:lnTo>
                      <a:pt x="21331" y="33986"/>
                    </a:lnTo>
                    <a:lnTo>
                      <a:pt x="21331" y="33961"/>
                    </a:lnTo>
                    <a:lnTo>
                      <a:pt x="21331" y="33832"/>
                    </a:lnTo>
                    <a:lnTo>
                      <a:pt x="21331" y="33755"/>
                    </a:lnTo>
                    <a:lnTo>
                      <a:pt x="21306" y="33678"/>
                    </a:lnTo>
                    <a:lnTo>
                      <a:pt x="21306" y="33627"/>
                    </a:lnTo>
                    <a:lnTo>
                      <a:pt x="21306" y="33601"/>
                    </a:lnTo>
                    <a:lnTo>
                      <a:pt x="21306" y="33550"/>
                    </a:lnTo>
                    <a:lnTo>
                      <a:pt x="21280" y="33524"/>
                    </a:lnTo>
                    <a:lnTo>
                      <a:pt x="21280" y="33499"/>
                    </a:lnTo>
                    <a:lnTo>
                      <a:pt x="21280" y="33422"/>
                    </a:lnTo>
                    <a:lnTo>
                      <a:pt x="21280" y="33370"/>
                    </a:lnTo>
                    <a:lnTo>
                      <a:pt x="21254" y="33345"/>
                    </a:lnTo>
                    <a:lnTo>
                      <a:pt x="21357" y="33345"/>
                    </a:lnTo>
                    <a:lnTo>
                      <a:pt x="21357" y="33319"/>
                    </a:lnTo>
                    <a:lnTo>
                      <a:pt x="21383" y="33267"/>
                    </a:lnTo>
                    <a:lnTo>
                      <a:pt x="21434" y="33139"/>
                    </a:lnTo>
                    <a:lnTo>
                      <a:pt x="21434" y="33088"/>
                    </a:lnTo>
                    <a:lnTo>
                      <a:pt x="21408" y="33011"/>
                    </a:lnTo>
                    <a:lnTo>
                      <a:pt x="21383" y="32959"/>
                    </a:lnTo>
                    <a:lnTo>
                      <a:pt x="21306" y="32934"/>
                    </a:lnTo>
                    <a:lnTo>
                      <a:pt x="21254" y="32959"/>
                    </a:lnTo>
                    <a:lnTo>
                      <a:pt x="21100" y="32959"/>
                    </a:lnTo>
                    <a:lnTo>
                      <a:pt x="21075" y="32985"/>
                    </a:lnTo>
                    <a:lnTo>
                      <a:pt x="21049" y="32985"/>
                    </a:lnTo>
                    <a:lnTo>
                      <a:pt x="20921" y="33011"/>
                    </a:lnTo>
                    <a:lnTo>
                      <a:pt x="20895" y="32985"/>
                    </a:lnTo>
                    <a:lnTo>
                      <a:pt x="20844" y="33011"/>
                    </a:lnTo>
                    <a:lnTo>
                      <a:pt x="20741" y="32985"/>
                    </a:lnTo>
                    <a:lnTo>
                      <a:pt x="20664" y="33011"/>
                    </a:lnTo>
                    <a:lnTo>
                      <a:pt x="20613" y="33011"/>
                    </a:lnTo>
                    <a:lnTo>
                      <a:pt x="20536" y="33036"/>
                    </a:lnTo>
                    <a:lnTo>
                      <a:pt x="20356" y="33036"/>
                    </a:lnTo>
                    <a:lnTo>
                      <a:pt x="20305" y="33062"/>
                    </a:lnTo>
                    <a:lnTo>
                      <a:pt x="20253" y="33062"/>
                    </a:lnTo>
                    <a:lnTo>
                      <a:pt x="20151" y="33139"/>
                    </a:lnTo>
                    <a:lnTo>
                      <a:pt x="20125" y="33139"/>
                    </a:lnTo>
                    <a:lnTo>
                      <a:pt x="20151" y="33088"/>
                    </a:lnTo>
                    <a:lnTo>
                      <a:pt x="20151" y="33036"/>
                    </a:lnTo>
                    <a:lnTo>
                      <a:pt x="20099" y="32959"/>
                    </a:lnTo>
                    <a:lnTo>
                      <a:pt x="20048" y="32934"/>
                    </a:lnTo>
                    <a:lnTo>
                      <a:pt x="20022" y="32882"/>
                    </a:lnTo>
                    <a:lnTo>
                      <a:pt x="19971" y="32882"/>
                    </a:lnTo>
                    <a:lnTo>
                      <a:pt x="19945" y="32857"/>
                    </a:lnTo>
                    <a:lnTo>
                      <a:pt x="19920" y="32857"/>
                    </a:lnTo>
                    <a:lnTo>
                      <a:pt x="19868" y="32831"/>
                    </a:lnTo>
                    <a:lnTo>
                      <a:pt x="19817" y="32805"/>
                    </a:lnTo>
                    <a:lnTo>
                      <a:pt x="19791" y="32780"/>
                    </a:lnTo>
                    <a:lnTo>
                      <a:pt x="19766" y="32780"/>
                    </a:lnTo>
                    <a:lnTo>
                      <a:pt x="19740" y="32754"/>
                    </a:lnTo>
                    <a:lnTo>
                      <a:pt x="19663" y="32728"/>
                    </a:lnTo>
                    <a:lnTo>
                      <a:pt x="19560" y="32728"/>
                    </a:lnTo>
                    <a:lnTo>
                      <a:pt x="19509" y="32626"/>
                    </a:lnTo>
                    <a:lnTo>
                      <a:pt x="19432" y="32600"/>
                    </a:lnTo>
                    <a:lnTo>
                      <a:pt x="19252" y="32600"/>
                    </a:lnTo>
                    <a:lnTo>
                      <a:pt x="19252" y="32574"/>
                    </a:lnTo>
                    <a:lnTo>
                      <a:pt x="19278" y="32549"/>
                    </a:lnTo>
                    <a:lnTo>
                      <a:pt x="19329" y="32523"/>
                    </a:lnTo>
                    <a:lnTo>
                      <a:pt x="19329" y="32497"/>
                    </a:lnTo>
                    <a:lnTo>
                      <a:pt x="19329" y="32472"/>
                    </a:lnTo>
                    <a:lnTo>
                      <a:pt x="19381" y="32472"/>
                    </a:lnTo>
                    <a:lnTo>
                      <a:pt x="19432" y="32497"/>
                    </a:lnTo>
                    <a:lnTo>
                      <a:pt x="19483" y="32497"/>
                    </a:lnTo>
                    <a:lnTo>
                      <a:pt x="19560" y="32549"/>
                    </a:lnTo>
                    <a:lnTo>
                      <a:pt x="19637" y="32549"/>
                    </a:lnTo>
                    <a:lnTo>
                      <a:pt x="19689" y="32523"/>
                    </a:lnTo>
                    <a:lnTo>
                      <a:pt x="19740" y="32497"/>
                    </a:lnTo>
                    <a:lnTo>
                      <a:pt x="19766" y="32472"/>
                    </a:lnTo>
                    <a:lnTo>
                      <a:pt x="19843" y="32420"/>
                    </a:lnTo>
                    <a:lnTo>
                      <a:pt x="19894" y="32343"/>
                    </a:lnTo>
                    <a:lnTo>
                      <a:pt x="19971" y="32318"/>
                    </a:lnTo>
                    <a:lnTo>
                      <a:pt x="20074" y="32241"/>
                    </a:lnTo>
                    <a:lnTo>
                      <a:pt x="20125" y="32138"/>
                    </a:lnTo>
                    <a:lnTo>
                      <a:pt x="20151" y="32138"/>
                    </a:lnTo>
                    <a:lnTo>
                      <a:pt x="20151" y="32112"/>
                    </a:lnTo>
                    <a:lnTo>
                      <a:pt x="20125" y="32061"/>
                    </a:lnTo>
                    <a:lnTo>
                      <a:pt x="20125" y="32010"/>
                    </a:lnTo>
                    <a:lnTo>
                      <a:pt x="20125" y="31933"/>
                    </a:lnTo>
                    <a:lnTo>
                      <a:pt x="20125" y="31881"/>
                    </a:lnTo>
                    <a:lnTo>
                      <a:pt x="20151" y="31830"/>
                    </a:lnTo>
                    <a:lnTo>
                      <a:pt x="20151" y="31804"/>
                    </a:lnTo>
                    <a:lnTo>
                      <a:pt x="20125" y="31727"/>
                    </a:lnTo>
                    <a:lnTo>
                      <a:pt x="20125" y="31702"/>
                    </a:lnTo>
                    <a:lnTo>
                      <a:pt x="20151" y="31625"/>
                    </a:lnTo>
                    <a:lnTo>
                      <a:pt x="20125" y="31548"/>
                    </a:lnTo>
                    <a:lnTo>
                      <a:pt x="20099" y="31496"/>
                    </a:lnTo>
                    <a:lnTo>
                      <a:pt x="20048" y="31471"/>
                    </a:lnTo>
                    <a:lnTo>
                      <a:pt x="20151" y="31471"/>
                    </a:lnTo>
                    <a:lnTo>
                      <a:pt x="20228" y="31419"/>
                    </a:lnTo>
                    <a:lnTo>
                      <a:pt x="20279" y="31496"/>
                    </a:lnTo>
                    <a:lnTo>
                      <a:pt x="20356" y="31522"/>
                    </a:lnTo>
                    <a:lnTo>
                      <a:pt x="20459" y="31496"/>
                    </a:lnTo>
                    <a:lnTo>
                      <a:pt x="20536" y="31496"/>
                    </a:lnTo>
                    <a:lnTo>
                      <a:pt x="20561" y="31471"/>
                    </a:lnTo>
                    <a:lnTo>
                      <a:pt x="20613" y="31471"/>
                    </a:lnTo>
                    <a:lnTo>
                      <a:pt x="20638" y="31419"/>
                    </a:lnTo>
                    <a:lnTo>
                      <a:pt x="20690" y="31419"/>
                    </a:lnTo>
                    <a:lnTo>
                      <a:pt x="20715" y="31394"/>
                    </a:lnTo>
                    <a:lnTo>
                      <a:pt x="20741" y="31368"/>
                    </a:lnTo>
                    <a:lnTo>
                      <a:pt x="20767" y="31368"/>
                    </a:lnTo>
                    <a:lnTo>
                      <a:pt x="20818" y="31342"/>
                    </a:lnTo>
                    <a:lnTo>
                      <a:pt x="20844" y="31291"/>
                    </a:lnTo>
                    <a:lnTo>
                      <a:pt x="20921" y="31214"/>
                    </a:lnTo>
                    <a:lnTo>
                      <a:pt x="20998" y="31163"/>
                    </a:lnTo>
                    <a:lnTo>
                      <a:pt x="21023" y="31060"/>
                    </a:lnTo>
                    <a:lnTo>
                      <a:pt x="21023" y="31009"/>
                    </a:lnTo>
                    <a:lnTo>
                      <a:pt x="21023" y="30983"/>
                    </a:lnTo>
                    <a:lnTo>
                      <a:pt x="20972" y="30932"/>
                    </a:lnTo>
                    <a:lnTo>
                      <a:pt x="20946" y="30880"/>
                    </a:lnTo>
                    <a:lnTo>
                      <a:pt x="20972" y="30803"/>
                    </a:lnTo>
                    <a:lnTo>
                      <a:pt x="20998" y="30803"/>
                    </a:lnTo>
                    <a:lnTo>
                      <a:pt x="21049" y="30829"/>
                    </a:lnTo>
                    <a:lnTo>
                      <a:pt x="21100" y="30803"/>
                    </a:lnTo>
                    <a:lnTo>
                      <a:pt x="21152" y="30752"/>
                    </a:lnTo>
                    <a:lnTo>
                      <a:pt x="21177" y="30701"/>
                    </a:lnTo>
                    <a:lnTo>
                      <a:pt x="21229" y="30675"/>
                    </a:lnTo>
                    <a:lnTo>
                      <a:pt x="21254" y="30624"/>
                    </a:lnTo>
                    <a:lnTo>
                      <a:pt x="21280" y="30598"/>
                    </a:lnTo>
                    <a:lnTo>
                      <a:pt x="21280" y="30572"/>
                    </a:lnTo>
                    <a:lnTo>
                      <a:pt x="21357" y="30547"/>
                    </a:lnTo>
                    <a:lnTo>
                      <a:pt x="21383" y="30521"/>
                    </a:lnTo>
                    <a:lnTo>
                      <a:pt x="21408" y="30444"/>
                    </a:lnTo>
                    <a:lnTo>
                      <a:pt x="21434" y="30393"/>
                    </a:lnTo>
                    <a:lnTo>
                      <a:pt x="21460" y="30341"/>
                    </a:lnTo>
                    <a:lnTo>
                      <a:pt x="21537" y="30290"/>
                    </a:lnTo>
                    <a:lnTo>
                      <a:pt x="21562" y="30264"/>
                    </a:lnTo>
                    <a:lnTo>
                      <a:pt x="21691" y="30213"/>
                    </a:lnTo>
                    <a:lnTo>
                      <a:pt x="21742" y="30187"/>
                    </a:lnTo>
                    <a:lnTo>
                      <a:pt x="21793" y="30162"/>
                    </a:lnTo>
                    <a:lnTo>
                      <a:pt x="21793" y="30059"/>
                    </a:lnTo>
                    <a:lnTo>
                      <a:pt x="21819" y="30033"/>
                    </a:lnTo>
                    <a:lnTo>
                      <a:pt x="21819" y="30008"/>
                    </a:lnTo>
                    <a:lnTo>
                      <a:pt x="21845" y="29879"/>
                    </a:lnTo>
                    <a:lnTo>
                      <a:pt x="21845" y="29802"/>
                    </a:lnTo>
                    <a:lnTo>
                      <a:pt x="21870" y="29751"/>
                    </a:lnTo>
                    <a:lnTo>
                      <a:pt x="21870" y="29725"/>
                    </a:lnTo>
                    <a:lnTo>
                      <a:pt x="21896" y="29648"/>
                    </a:lnTo>
                    <a:lnTo>
                      <a:pt x="21896" y="29545"/>
                    </a:lnTo>
                    <a:lnTo>
                      <a:pt x="21947" y="29340"/>
                    </a:lnTo>
                    <a:lnTo>
                      <a:pt x="22024" y="29160"/>
                    </a:lnTo>
                    <a:lnTo>
                      <a:pt x="22024" y="29135"/>
                    </a:lnTo>
                    <a:lnTo>
                      <a:pt x="22076" y="29083"/>
                    </a:lnTo>
                    <a:lnTo>
                      <a:pt x="22076" y="29032"/>
                    </a:lnTo>
                    <a:lnTo>
                      <a:pt x="22127" y="28929"/>
                    </a:lnTo>
                    <a:lnTo>
                      <a:pt x="22153" y="28904"/>
                    </a:lnTo>
                    <a:lnTo>
                      <a:pt x="22153" y="28878"/>
                    </a:lnTo>
                    <a:lnTo>
                      <a:pt x="22153" y="28852"/>
                    </a:lnTo>
                    <a:lnTo>
                      <a:pt x="22179" y="28801"/>
                    </a:lnTo>
                    <a:lnTo>
                      <a:pt x="22179" y="28724"/>
                    </a:lnTo>
                    <a:lnTo>
                      <a:pt x="22153" y="28698"/>
                    </a:lnTo>
                    <a:lnTo>
                      <a:pt x="22179" y="28698"/>
                    </a:lnTo>
                    <a:lnTo>
                      <a:pt x="22179" y="28647"/>
                    </a:lnTo>
                    <a:lnTo>
                      <a:pt x="22230" y="28570"/>
                    </a:lnTo>
                    <a:lnTo>
                      <a:pt x="22256" y="28442"/>
                    </a:lnTo>
                    <a:lnTo>
                      <a:pt x="22256" y="28390"/>
                    </a:lnTo>
                    <a:lnTo>
                      <a:pt x="22256" y="28339"/>
                    </a:lnTo>
                    <a:lnTo>
                      <a:pt x="22230" y="28211"/>
                    </a:lnTo>
                    <a:lnTo>
                      <a:pt x="22204" y="28159"/>
                    </a:lnTo>
                    <a:lnTo>
                      <a:pt x="22204" y="28082"/>
                    </a:lnTo>
                    <a:lnTo>
                      <a:pt x="22230" y="28005"/>
                    </a:lnTo>
                    <a:lnTo>
                      <a:pt x="22230" y="27980"/>
                    </a:lnTo>
                    <a:lnTo>
                      <a:pt x="22230" y="27877"/>
                    </a:lnTo>
                    <a:lnTo>
                      <a:pt x="22204" y="27826"/>
                    </a:lnTo>
                    <a:lnTo>
                      <a:pt x="22179" y="27620"/>
                    </a:lnTo>
                    <a:lnTo>
                      <a:pt x="22153" y="27518"/>
                    </a:lnTo>
                    <a:lnTo>
                      <a:pt x="22127" y="27441"/>
                    </a:lnTo>
                    <a:lnTo>
                      <a:pt x="22076" y="27312"/>
                    </a:lnTo>
                    <a:lnTo>
                      <a:pt x="22024" y="27235"/>
                    </a:lnTo>
                    <a:lnTo>
                      <a:pt x="21947" y="27184"/>
                    </a:lnTo>
                    <a:lnTo>
                      <a:pt x="21768" y="27030"/>
                    </a:lnTo>
                    <a:lnTo>
                      <a:pt x="21742" y="26979"/>
                    </a:lnTo>
                    <a:lnTo>
                      <a:pt x="21716" y="26953"/>
                    </a:lnTo>
                    <a:lnTo>
                      <a:pt x="21691" y="26953"/>
                    </a:lnTo>
                    <a:lnTo>
                      <a:pt x="21562" y="26876"/>
                    </a:lnTo>
                    <a:lnTo>
                      <a:pt x="21537" y="26850"/>
                    </a:lnTo>
                    <a:lnTo>
                      <a:pt x="21511" y="26825"/>
                    </a:lnTo>
                    <a:lnTo>
                      <a:pt x="21485" y="26773"/>
                    </a:lnTo>
                    <a:lnTo>
                      <a:pt x="21408" y="26722"/>
                    </a:lnTo>
                    <a:lnTo>
                      <a:pt x="21383" y="26696"/>
                    </a:lnTo>
                    <a:lnTo>
                      <a:pt x="21357" y="26671"/>
                    </a:lnTo>
                    <a:lnTo>
                      <a:pt x="21331" y="26619"/>
                    </a:lnTo>
                    <a:lnTo>
                      <a:pt x="21280" y="26594"/>
                    </a:lnTo>
                    <a:lnTo>
                      <a:pt x="21254" y="26568"/>
                    </a:lnTo>
                    <a:lnTo>
                      <a:pt x="21023" y="26440"/>
                    </a:lnTo>
                    <a:lnTo>
                      <a:pt x="20869" y="26388"/>
                    </a:lnTo>
                    <a:lnTo>
                      <a:pt x="20767" y="26388"/>
                    </a:lnTo>
                    <a:lnTo>
                      <a:pt x="20715" y="26363"/>
                    </a:lnTo>
                    <a:lnTo>
                      <a:pt x="20536" y="26363"/>
                    </a:lnTo>
                    <a:lnTo>
                      <a:pt x="20536" y="26337"/>
                    </a:lnTo>
                    <a:lnTo>
                      <a:pt x="20407" y="26311"/>
                    </a:lnTo>
                    <a:lnTo>
                      <a:pt x="20356" y="26285"/>
                    </a:lnTo>
                    <a:lnTo>
                      <a:pt x="20305" y="26260"/>
                    </a:lnTo>
                    <a:lnTo>
                      <a:pt x="20202" y="26234"/>
                    </a:lnTo>
                    <a:lnTo>
                      <a:pt x="20151" y="26208"/>
                    </a:lnTo>
                    <a:lnTo>
                      <a:pt x="20099" y="26234"/>
                    </a:lnTo>
                    <a:lnTo>
                      <a:pt x="20074" y="26260"/>
                    </a:lnTo>
                    <a:lnTo>
                      <a:pt x="20048" y="26285"/>
                    </a:lnTo>
                    <a:lnTo>
                      <a:pt x="19920" y="26260"/>
                    </a:lnTo>
                    <a:lnTo>
                      <a:pt x="19689" y="26234"/>
                    </a:lnTo>
                    <a:lnTo>
                      <a:pt x="19637" y="26234"/>
                    </a:lnTo>
                    <a:lnTo>
                      <a:pt x="19586" y="26208"/>
                    </a:lnTo>
                    <a:lnTo>
                      <a:pt x="19355" y="26208"/>
                    </a:lnTo>
                    <a:lnTo>
                      <a:pt x="19304" y="26234"/>
                    </a:lnTo>
                    <a:lnTo>
                      <a:pt x="19227" y="26260"/>
                    </a:lnTo>
                    <a:lnTo>
                      <a:pt x="19021" y="26260"/>
                    </a:lnTo>
                    <a:lnTo>
                      <a:pt x="18944" y="26285"/>
                    </a:lnTo>
                    <a:lnTo>
                      <a:pt x="18867" y="26363"/>
                    </a:lnTo>
                    <a:lnTo>
                      <a:pt x="18816" y="26440"/>
                    </a:lnTo>
                    <a:lnTo>
                      <a:pt x="18816" y="26465"/>
                    </a:lnTo>
                    <a:lnTo>
                      <a:pt x="18764" y="26542"/>
                    </a:lnTo>
                    <a:lnTo>
                      <a:pt x="18764" y="26568"/>
                    </a:lnTo>
                    <a:lnTo>
                      <a:pt x="18764" y="26619"/>
                    </a:lnTo>
                    <a:lnTo>
                      <a:pt x="18764" y="26645"/>
                    </a:lnTo>
                    <a:lnTo>
                      <a:pt x="18739" y="26696"/>
                    </a:lnTo>
                    <a:lnTo>
                      <a:pt x="18739" y="26722"/>
                    </a:lnTo>
                    <a:lnTo>
                      <a:pt x="18713" y="26748"/>
                    </a:lnTo>
                    <a:lnTo>
                      <a:pt x="18687" y="26825"/>
                    </a:lnTo>
                    <a:lnTo>
                      <a:pt x="18636" y="26876"/>
                    </a:lnTo>
                    <a:lnTo>
                      <a:pt x="18533" y="26979"/>
                    </a:lnTo>
                    <a:lnTo>
                      <a:pt x="18482" y="26953"/>
                    </a:lnTo>
                    <a:lnTo>
                      <a:pt x="18405" y="26927"/>
                    </a:lnTo>
                    <a:lnTo>
                      <a:pt x="18354" y="26927"/>
                    </a:lnTo>
                    <a:lnTo>
                      <a:pt x="18328" y="26953"/>
                    </a:lnTo>
                    <a:lnTo>
                      <a:pt x="18277" y="26927"/>
                    </a:lnTo>
                    <a:lnTo>
                      <a:pt x="18225" y="26902"/>
                    </a:lnTo>
                    <a:lnTo>
                      <a:pt x="18200" y="26850"/>
                    </a:lnTo>
                    <a:lnTo>
                      <a:pt x="18174" y="26825"/>
                    </a:lnTo>
                    <a:lnTo>
                      <a:pt x="18148" y="26748"/>
                    </a:lnTo>
                    <a:lnTo>
                      <a:pt x="18097" y="26696"/>
                    </a:lnTo>
                    <a:lnTo>
                      <a:pt x="17969" y="26619"/>
                    </a:lnTo>
                    <a:lnTo>
                      <a:pt x="17917" y="26619"/>
                    </a:lnTo>
                    <a:lnTo>
                      <a:pt x="17840" y="26594"/>
                    </a:lnTo>
                    <a:lnTo>
                      <a:pt x="17892" y="26568"/>
                    </a:lnTo>
                    <a:lnTo>
                      <a:pt x="17917" y="26517"/>
                    </a:lnTo>
                    <a:lnTo>
                      <a:pt x="17917" y="26491"/>
                    </a:lnTo>
                    <a:lnTo>
                      <a:pt x="17994" y="26337"/>
                    </a:lnTo>
                    <a:lnTo>
                      <a:pt x="18123" y="26234"/>
                    </a:lnTo>
                    <a:lnTo>
                      <a:pt x="18174" y="26183"/>
                    </a:lnTo>
                    <a:lnTo>
                      <a:pt x="18200" y="26131"/>
                    </a:lnTo>
                    <a:lnTo>
                      <a:pt x="18277" y="26054"/>
                    </a:lnTo>
                    <a:lnTo>
                      <a:pt x="18354" y="25977"/>
                    </a:lnTo>
                    <a:lnTo>
                      <a:pt x="18405" y="25926"/>
                    </a:lnTo>
                    <a:lnTo>
                      <a:pt x="18456" y="25900"/>
                    </a:lnTo>
                    <a:lnTo>
                      <a:pt x="18508" y="25900"/>
                    </a:lnTo>
                    <a:lnTo>
                      <a:pt x="18585" y="25875"/>
                    </a:lnTo>
                    <a:lnTo>
                      <a:pt x="18585" y="25849"/>
                    </a:lnTo>
                    <a:lnTo>
                      <a:pt x="18610" y="25798"/>
                    </a:lnTo>
                    <a:lnTo>
                      <a:pt x="18636" y="25721"/>
                    </a:lnTo>
                    <a:lnTo>
                      <a:pt x="18636" y="25695"/>
                    </a:lnTo>
                    <a:lnTo>
                      <a:pt x="18636" y="25669"/>
                    </a:lnTo>
                    <a:lnTo>
                      <a:pt x="18636" y="25618"/>
                    </a:lnTo>
                    <a:lnTo>
                      <a:pt x="18636" y="25592"/>
                    </a:lnTo>
                    <a:lnTo>
                      <a:pt x="18636" y="25361"/>
                    </a:lnTo>
                    <a:lnTo>
                      <a:pt x="18610" y="25310"/>
                    </a:lnTo>
                    <a:lnTo>
                      <a:pt x="18610" y="25284"/>
                    </a:lnTo>
                    <a:lnTo>
                      <a:pt x="18610" y="25233"/>
                    </a:lnTo>
                    <a:lnTo>
                      <a:pt x="18610" y="25182"/>
                    </a:lnTo>
                    <a:lnTo>
                      <a:pt x="18585" y="25130"/>
                    </a:lnTo>
                    <a:lnTo>
                      <a:pt x="18585" y="25105"/>
                    </a:lnTo>
                    <a:lnTo>
                      <a:pt x="18559" y="25028"/>
                    </a:lnTo>
                    <a:lnTo>
                      <a:pt x="18508" y="24951"/>
                    </a:lnTo>
                    <a:lnTo>
                      <a:pt x="18482" y="24899"/>
                    </a:lnTo>
                    <a:lnTo>
                      <a:pt x="18482" y="24874"/>
                    </a:lnTo>
                    <a:lnTo>
                      <a:pt x="18456" y="24848"/>
                    </a:lnTo>
                    <a:lnTo>
                      <a:pt x="18405" y="24720"/>
                    </a:lnTo>
                    <a:lnTo>
                      <a:pt x="18405" y="24694"/>
                    </a:lnTo>
                    <a:lnTo>
                      <a:pt x="18379" y="24668"/>
                    </a:lnTo>
                    <a:lnTo>
                      <a:pt x="18328" y="24591"/>
                    </a:lnTo>
                    <a:lnTo>
                      <a:pt x="18328" y="24566"/>
                    </a:lnTo>
                    <a:lnTo>
                      <a:pt x="18302" y="24514"/>
                    </a:lnTo>
                    <a:lnTo>
                      <a:pt x="18302" y="24489"/>
                    </a:lnTo>
                    <a:lnTo>
                      <a:pt x="18277" y="24412"/>
                    </a:lnTo>
                    <a:lnTo>
                      <a:pt x="18251" y="24386"/>
                    </a:lnTo>
                    <a:lnTo>
                      <a:pt x="18200" y="24335"/>
                    </a:lnTo>
                    <a:lnTo>
                      <a:pt x="18200" y="24309"/>
                    </a:lnTo>
                    <a:lnTo>
                      <a:pt x="18174" y="24258"/>
                    </a:lnTo>
                    <a:lnTo>
                      <a:pt x="18148" y="24181"/>
                    </a:lnTo>
                    <a:lnTo>
                      <a:pt x="18123" y="24104"/>
                    </a:lnTo>
                    <a:lnTo>
                      <a:pt x="18097" y="24078"/>
                    </a:lnTo>
                    <a:lnTo>
                      <a:pt x="18071" y="24078"/>
                    </a:lnTo>
                    <a:lnTo>
                      <a:pt x="18046" y="24052"/>
                    </a:lnTo>
                    <a:lnTo>
                      <a:pt x="17969" y="24001"/>
                    </a:lnTo>
                    <a:lnTo>
                      <a:pt x="17866" y="24001"/>
                    </a:lnTo>
                    <a:lnTo>
                      <a:pt x="17840" y="23950"/>
                    </a:lnTo>
                    <a:lnTo>
                      <a:pt x="17815" y="23950"/>
                    </a:lnTo>
                    <a:lnTo>
                      <a:pt x="17738" y="23873"/>
                    </a:lnTo>
                    <a:lnTo>
                      <a:pt x="17661" y="23796"/>
                    </a:lnTo>
                    <a:lnTo>
                      <a:pt x="17635" y="23744"/>
                    </a:lnTo>
                    <a:lnTo>
                      <a:pt x="17558" y="23693"/>
                    </a:lnTo>
                    <a:lnTo>
                      <a:pt x="17507" y="23642"/>
                    </a:lnTo>
                    <a:lnTo>
                      <a:pt x="17455" y="23616"/>
                    </a:lnTo>
                    <a:lnTo>
                      <a:pt x="17404" y="23616"/>
                    </a:lnTo>
                    <a:lnTo>
                      <a:pt x="17327" y="23539"/>
                    </a:lnTo>
                    <a:lnTo>
                      <a:pt x="17404" y="23565"/>
                    </a:lnTo>
                    <a:lnTo>
                      <a:pt x="17558" y="23565"/>
                    </a:lnTo>
                    <a:lnTo>
                      <a:pt x="17661" y="23513"/>
                    </a:lnTo>
                    <a:lnTo>
                      <a:pt x="17789" y="23513"/>
                    </a:lnTo>
                    <a:lnTo>
                      <a:pt x="17892" y="23565"/>
                    </a:lnTo>
                    <a:lnTo>
                      <a:pt x="17917" y="23616"/>
                    </a:lnTo>
                    <a:lnTo>
                      <a:pt x="17892" y="23642"/>
                    </a:lnTo>
                    <a:lnTo>
                      <a:pt x="17866" y="23693"/>
                    </a:lnTo>
                    <a:lnTo>
                      <a:pt x="17866" y="23719"/>
                    </a:lnTo>
                    <a:lnTo>
                      <a:pt x="17892" y="23770"/>
                    </a:lnTo>
                    <a:lnTo>
                      <a:pt x="17917" y="23796"/>
                    </a:lnTo>
                    <a:lnTo>
                      <a:pt x="17943" y="23796"/>
                    </a:lnTo>
                    <a:lnTo>
                      <a:pt x="17994" y="23770"/>
                    </a:lnTo>
                    <a:lnTo>
                      <a:pt x="18046" y="23719"/>
                    </a:lnTo>
                    <a:lnTo>
                      <a:pt x="18097" y="23693"/>
                    </a:lnTo>
                    <a:lnTo>
                      <a:pt x="18123" y="23667"/>
                    </a:lnTo>
                    <a:lnTo>
                      <a:pt x="18123" y="23590"/>
                    </a:lnTo>
                    <a:lnTo>
                      <a:pt x="18123" y="23565"/>
                    </a:lnTo>
                    <a:lnTo>
                      <a:pt x="18097" y="23488"/>
                    </a:lnTo>
                    <a:lnTo>
                      <a:pt x="18071" y="23411"/>
                    </a:lnTo>
                    <a:lnTo>
                      <a:pt x="18046" y="23385"/>
                    </a:lnTo>
                    <a:lnTo>
                      <a:pt x="18020" y="23334"/>
                    </a:lnTo>
                    <a:lnTo>
                      <a:pt x="17994" y="23282"/>
                    </a:lnTo>
                    <a:lnTo>
                      <a:pt x="17866" y="23128"/>
                    </a:lnTo>
                    <a:lnTo>
                      <a:pt x="17763" y="22949"/>
                    </a:lnTo>
                    <a:lnTo>
                      <a:pt x="17738" y="22923"/>
                    </a:lnTo>
                    <a:lnTo>
                      <a:pt x="17686" y="22846"/>
                    </a:lnTo>
                    <a:lnTo>
                      <a:pt x="17635" y="22769"/>
                    </a:lnTo>
                    <a:lnTo>
                      <a:pt x="17558" y="22717"/>
                    </a:lnTo>
                    <a:lnTo>
                      <a:pt x="17532" y="22666"/>
                    </a:lnTo>
                    <a:lnTo>
                      <a:pt x="17507" y="22589"/>
                    </a:lnTo>
                    <a:lnTo>
                      <a:pt x="17455" y="22512"/>
                    </a:lnTo>
                    <a:lnTo>
                      <a:pt x="17378" y="22409"/>
                    </a:lnTo>
                    <a:lnTo>
                      <a:pt x="17327" y="22332"/>
                    </a:lnTo>
                    <a:lnTo>
                      <a:pt x="17276" y="22204"/>
                    </a:lnTo>
                    <a:lnTo>
                      <a:pt x="17250" y="22101"/>
                    </a:lnTo>
                    <a:lnTo>
                      <a:pt x="17199" y="22024"/>
                    </a:lnTo>
                    <a:lnTo>
                      <a:pt x="17173" y="21896"/>
                    </a:lnTo>
                    <a:lnTo>
                      <a:pt x="17147" y="21793"/>
                    </a:lnTo>
                    <a:lnTo>
                      <a:pt x="17147" y="21768"/>
                    </a:lnTo>
                    <a:lnTo>
                      <a:pt x="17147" y="21716"/>
                    </a:lnTo>
                    <a:lnTo>
                      <a:pt x="17199" y="21614"/>
                    </a:lnTo>
                    <a:lnTo>
                      <a:pt x="17250" y="21511"/>
                    </a:lnTo>
                    <a:lnTo>
                      <a:pt x="17250" y="21485"/>
                    </a:lnTo>
                    <a:lnTo>
                      <a:pt x="17430" y="21485"/>
                    </a:lnTo>
                    <a:lnTo>
                      <a:pt x="17455" y="21434"/>
                    </a:lnTo>
                    <a:lnTo>
                      <a:pt x="17481" y="21408"/>
                    </a:lnTo>
                    <a:lnTo>
                      <a:pt x="17507" y="21331"/>
                    </a:lnTo>
                    <a:lnTo>
                      <a:pt x="17481" y="21280"/>
                    </a:lnTo>
                    <a:lnTo>
                      <a:pt x="17404" y="21229"/>
                    </a:lnTo>
                    <a:lnTo>
                      <a:pt x="17378" y="21203"/>
                    </a:lnTo>
                    <a:lnTo>
                      <a:pt x="17327" y="21203"/>
                    </a:lnTo>
                    <a:lnTo>
                      <a:pt x="17276" y="21177"/>
                    </a:lnTo>
                    <a:lnTo>
                      <a:pt x="17224" y="21152"/>
                    </a:lnTo>
                    <a:lnTo>
                      <a:pt x="17173" y="21152"/>
                    </a:lnTo>
                    <a:lnTo>
                      <a:pt x="17070" y="21126"/>
                    </a:lnTo>
                    <a:lnTo>
                      <a:pt x="17070" y="21100"/>
                    </a:lnTo>
                    <a:lnTo>
                      <a:pt x="16993" y="21023"/>
                    </a:lnTo>
                    <a:lnTo>
                      <a:pt x="16993" y="20998"/>
                    </a:lnTo>
                    <a:lnTo>
                      <a:pt x="16993" y="20972"/>
                    </a:lnTo>
                    <a:lnTo>
                      <a:pt x="17019" y="20946"/>
                    </a:lnTo>
                    <a:lnTo>
                      <a:pt x="17019" y="20895"/>
                    </a:lnTo>
                    <a:lnTo>
                      <a:pt x="16993" y="20869"/>
                    </a:lnTo>
                    <a:lnTo>
                      <a:pt x="16942" y="20818"/>
                    </a:lnTo>
                    <a:lnTo>
                      <a:pt x="16916" y="20818"/>
                    </a:lnTo>
                    <a:lnTo>
                      <a:pt x="16891" y="20792"/>
                    </a:lnTo>
                    <a:lnTo>
                      <a:pt x="16839" y="20767"/>
                    </a:lnTo>
                    <a:lnTo>
                      <a:pt x="16762" y="20715"/>
                    </a:lnTo>
                    <a:lnTo>
                      <a:pt x="16711" y="20664"/>
                    </a:lnTo>
                    <a:lnTo>
                      <a:pt x="16711" y="20638"/>
                    </a:lnTo>
                    <a:lnTo>
                      <a:pt x="16711" y="20613"/>
                    </a:lnTo>
                    <a:lnTo>
                      <a:pt x="16711" y="20561"/>
                    </a:lnTo>
                    <a:lnTo>
                      <a:pt x="16685" y="20536"/>
                    </a:lnTo>
                    <a:lnTo>
                      <a:pt x="16660" y="20510"/>
                    </a:lnTo>
                    <a:lnTo>
                      <a:pt x="16634" y="20510"/>
                    </a:lnTo>
                    <a:lnTo>
                      <a:pt x="16634" y="20459"/>
                    </a:lnTo>
                    <a:lnTo>
                      <a:pt x="16608" y="20382"/>
                    </a:lnTo>
                    <a:lnTo>
                      <a:pt x="16583" y="20305"/>
                    </a:lnTo>
                    <a:lnTo>
                      <a:pt x="16583" y="20279"/>
                    </a:lnTo>
                    <a:lnTo>
                      <a:pt x="16557" y="20253"/>
                    </a:lnTo>
                    <a:lnTo>
                      <a:pt x="16557" y="20228"/>
                    </a:lnTo>
                    <a:lnTo>
                      <a:pt x="16531" y="20202"/>
                    </a:lnTo>
                    <a:lnTo>
                      <a:pt x="16506" y="20125"/>
                    </a:lnTo>
                    <a:lnTo>
                      <a:pt x="16454" y="20048"/>
                    </a:lnTo>
                    <a:lnTo>
                      <a:pt x="16403" y="20022"/>
                    </a:lnTo>
                    <a:lnTo>
                      <a:pt x="16377" y="19997"/>
                    </a:lnTo>
                    <a:lnTo>
                      <a:pt x="16352" y="19971"/>
                    </a:lnTo>
                    <a:lnTo>
                      <a:pt x="16326" y="19843"/>
                    </a:lnTo>
                    <a:lnTo>
                      <a:pt x="16275" y="19740"/>
                    </a:lnTo>
                    <a:lnTo>
                      <a:pt x="16172" y="19663"/>
                    </a:lnTo>
                    <a:lnTo>
                      <a:pt x="16044" y="19612"/>
                    </a:lnTo>
                    <a:lnTo>
                      <a:pt x="15992" y="19612"/>
                    </a:lnTo>
                    <a:lnTo>
                      <a:pt x="15967" y="19586"/>
                    </a:lnTo>
                    <a:lnTo>
                      <a:pt x="15915" y="19535"/>
                    </a:lnTo>
                    <a:lnTo>
                      <a:pt x="15864" y="19483"/>
                    </a:lnTo>
                    <a:lnTo>
                      <a:pt x="15838" y="19458"/>
                    </a:lnTo>
                    <a:lnTo>
                      <a:pt x="15787" y="19458"/>
                    </a:lnTo>
                    <a:lnTo>
                      <a:pt x="15736" y="19432"/>
                    </a:lnTo>
                    <a:lnTo>
                      <a:pt x="15710" y="19406"/>
                    </a:lnTo>
                    <a:lnTo>
                      <a:pt x="15684" y="19381"/>
                    </a:lnTo>
                    <a:lnTo>
                      <a:pt x="15633" y="19329"/>
                    </a:lnTo>
                    <a:lnTo>
                      <a:pt x="15582" y="19304"/>
                    </a:lnTo>
                    <a:lnTo>
                      <a:pt x="15530" y="19304"/>
                    </a:lnTo>
                    <a:lnTo>
                      <a:pt x="15453" y="19252"/>
                    </a:lnTo>
                    <a:lnTo>
                      <a:pt x="15402" y="19278"/>
                    </a:lnTo>
                    <a:lnTo>
                      <a:pt x="15376" y="19252"/>
                    </a:lnTo>
                    <a:lnTo>
                      <a:pt x="15325" y="19226"/>
                    </a:lnTo>
                    <a:lnTo>
                      <a:pt x="15248" y="19226"/>
                    </a:lnTo>
                    <a:lnTo>
                      <a:pt x="15171" y="19201"/>
                    </a:lnTo>
                    <a:lnTo>
                      <a:pt x="15094" y="19149"/>
                    </a:lnTo>
                    <a:lnTo>
                      <a:pt x="15068" y="19149"/>
                    </a:lnTo>
                    <a:lnTo>
                      <a:pt x="14991" y="19098"/>
                    </a:lnTo>
                    <a:lnTo>
                      <a:pt x="14965" y="19072"/>
                    </a:lnTo>
                    <a:lnTo>
                      <a:pt x="14863" y="19072"/>
                    </a:lnTo>
                    <a:lnTo>
                      <a:pt x="14786" y="18995"/>
                    </a:lnTo>
                    <a:lnTo>
                      <a:pt x="14760" y="18970"/>
                    </a:lnTo>
                    <a:lnTo>
                      <a:pt x="14709" y="18970"/>
                    </a:lnTo>
                    <a:lnTo>
                      <a:pt x="14657" y="18867"/>
                    </a:lnTo>
                    <a:lnTo>
                      <a:pt x="14632" y="18867"/>
                    </a:lnTo>
                    <a:lnTo>
                      <a:pt x="14657" y="18841"/>
                    </a:lnTo>
                    <a:lnTo>
                      <a:pt x="14683" y="18790"/>
                    </a:lnTo>
                    <a:lnTo>
                      <a:pt x="14683" y="18764"/>
                    </a:lnTo>
                    <a:lnTo>
                      <a:pt x="14657" y="18713"/>
                    </a:lnTo>
                    <a:lnTo>
                      <a:pt x="14606" y="18687"/>
                    </a:lnTo>
                    <a:lnTo>
                      <a:pt x="14580" y="18662"/>
                    </a:lnTo>
                    <a:lnTo>
                      <a:pt x="14503" y="18610"/>
                    </a:lnTo>
                    <a:lnTo>
                      <a:pt x="14452" y="18585"/>
                    </a:lnTo>
                    <a:lnTo>
                      <a:pt x="14426" y="18533"/>
                    </a:lnTo>
                    <a:lnTo>
                      <a:pt x="14401" y="18482"/>
                    </a:lnTo>
                    <a:lnTo>
                      <a:pt x="14375" y="18456"/>
                    </a:lnTo>
                    <a:lnTo>
                      <a:pt x="14349" y="18405"/>
                    </a:lnTo>
                    <a:lnTo>
                      <a:pt x="14349" y="18354"/>
                    </a:lnTo>
                    <a:lnTo>
                      <a:pt x="14349" y="18328"/>
                    </a:lnTo>
                    <a:lnTo>
                      <a:pt x="14324" y="18277"/>
                    </a:lnTo>
                    <a:lnTo>
                      <a:pt x="14324" y="18225"/>
                    </a:lnTo>
                    <a:lnTo>
                      <a:pt x="14324" y="18200"/>
                    </a:lnTo>
                    <a:lnTo>
                      <a:pt x="14298" y="18148"/>
                    </a:lnTo>
                    <a:lnTo>
                      <a:pt x="14272" y="18071"/>
                    </a:lnTo>
                    <a:lnTo>
                      <a:pt x="14247" y="18046"/>
                    </a:lnTo>
                    <a:lnTo>
                      <a:pt x="14221" y="17969"/>
                    </a:lnTo>
                    <a:lnTo>
                      <a:pt x="14221" y="17943"/>
                    </a:lnTo>
                    <a:lnTo>
                      <a:pt x="14221" y="17892"/>
                    </a:lnTo>
                    <a:lnTo>
                      <a:pt x="14221" y="17815"/>
                    </a:lnTo>
                    <a:lnTo>
                      <a:pt x="14221" y="17789"/>
                    </a:lnTo>
                    <a:lnTo>
                      <a:pt x="14221" y="17738"/>
                    </a:lnTo>
                    <a:lnTo>
                      <a:pt x="14221" y="17686"/>
                    </a:lnTo>
                    <a:lnTo>
                      <a:pt x="14195" y="17609"/>
                    </a:lnTo>
                    <a:lnTo>
                      <a:pt x="14195" y="17532"/>
                    </a:lnTo>
                    <a:lnTo>
                      <a:pt x="14170" y="17481"/>
                    </a:lnTo>
                    <a:lnTo>
                      <a:pt x="14144" y="17455"/>
                    </a:lnTo>
                    <a:lnTo>
                      <a:pt x="14093" y="17404"/>
                    </a:lnTo>
                    <a:lnTo>
                      <a:pt x="14067" y="17378"/>
                    </a:lnTo>
                    <a:lnTo>
                      <a:pt x="14067" y="17353"/>
                    </a:lnTo>
                    <a:lnTo>
                      <a:pt x="14067" y="17301"/>
                    </a:lnTo>
                    <a:lnTo>
                      <a:pt x="14016" y="17173"/>
                    </a:lnTo>
                    <a:lnTo>
                      <a:pt x="13990" y="17173"/>
                    </a:lnTo>
                    <a:lnTo>
                      <a:pt x="13964" y="17096"/>
                    </a:lnTo>
                    <a:lnTo>
                      <a:pt x="13913" y="17019"/>
                    </a:lnTo>
                    <a:lnTo>
                      <a:pt x="13887" y="16968"/>
                    </a:lnTo>
                    <a:lnTo>
                      <a:pt x="13887" y="16942"/>
                    </a:lnTo>
                    <a:lnTo>
                      <a:pt x="13862" y="16891"/>
                    </a:lnTo>
                    <a:lnTo>
                      <a:pt x="13862" y="16839"/>
                    </a:lnTo>
                    <a:lnTo>
                      <a:pt x="13836" y="16762"/>
                    </a:lnTo>
                    <a:lnTo>
                      <a:pt x="13810" y="16711"/>
                    </a:lnTo>
                    <a:lnTo>
                      <a:pt x="13785" y="16711"/>
                    </a:lnTo>
                    <a:lnTo>
                      <a:pt x="13810" y="16685"/>
                    </a:lnTo>
                    <a:lnTo>
                      <a:pt x="13810" y="16660"/>
                    </a:lnTo>
                    <a:lnTo>
                      <a:pt x="13836" y="16608"/>
                    </a:lnTo>
                    <a:lnTo>
                      <a:pt x="13836" y="16557"/>
                    </a:lnTo>
                    <a:lnTo>
                      <a:pt x="13810" y="16480"/>
                    </a:lnTo>
                    <a:lnTo>
                      <a:pt x="13810" y="16454"/>
                    </a:lnTo>
                    <a:lnTo>
                      <a:pt x="13785" y="16377"/>
                    </a:lnTo>
                    <a:lnTo>
                      <a:pt x="13759" y="16377"/>
                    </a:lnTo>
                    <a:lnTo>
                      <a:pt x="13759" y="16352"/>
                    </a:lnTo>
                    <a:lnTo>
                      <a:pt x="13759" y="16326"/>
                    </a:lnTo>
                    <a:lnTo>
                      <a:pt x="13733" y="16326"/>
                    </a:lnTo>
                    <a:lnTo>
                      <a:pt x="13733" y="16300"/>
                    </a:lnTo>
                    <a:lnTo>
                      <a:pt x="13682" y="16223"/>
                    </a:lnTo>
                    <a:lnTo>
                      <a:pt x="13682" y="16146"/>
                    </a:lnTo>
                    <a:lnTo>
                      <a:pt x="13708" y="16018"/>
                    </a:lnTo>
                    <a:lnTo>
                      <a:pt x="13708" y="15941"/>
                    </a:lnTo>
                    <a:lnTo>
                      <a:pt x="13656" y="15864"/>
                    </a:lnTo>
                    <a:lnTo>
                      <a:pt x="13605" y="15813"/>
                    </a:lnTo>
                    <a:lnTo>
                      <a:pt x="13605" y="15787"/>
                    </a:lnTo>
                    <a:lnTo>
                      <a:pt x="13579" y="15735"/>
                    </a:lnTo>
                    <a:lnTo>
                      <a:pt x="13579" y="15658"/>
                    </a:lnTo>
                    <a:lnTo>
                      <a:pt x="13605" y="15633"/>
                    </a:lnTo>
                    <a:lnTo>
                      <a:pt x="13631" y="15607"/>
                    </a:lnTo>
                    <a:lnTo>
                      <a:pt x="13656" y="15581"/>
                    </a:lnTo>
                    <a:lnTo>
                      <a:pt x="13656" y="15530"/>
                    </a:lnTo>
                    <a:lnTo>
                      <a:pt x="13656" y="15479"/>
                    </a:lnTo>
                    <a:lnTo>
                      <a:pt x="13605" y="15427"/>
                    </a:lnTo>
                    <a:lnTo>
                      <a:pt x="13605" y="15402"/>
                    </a:lnTo>
                    <a:lnTo>
                      <a:pt x="13579" y="15222"/>
                    </a:lnTo>
                    <a:lnTo>
                      <a:pt x="13579" y="15068"/>
                    </a:lnTo>
                    <a:lnTo>
                      <a:pt x="13554" y="15017"/>
                    </a:lnTo>
                    <a:lnTo>
                      <a:pt x="13528" y="14991"/>
                    </a:lnTo>
                    <a:lnTo>
                      <a:pt x="13502" y="14965"/>
                    </a:lnTo>
                    <a:lnTo>
                      <a:pt x="13528" y="14888"/>
                    </a:lnTo>
                    <a:lnTo>
                      <a:pt x="13502" y="14837"/>
                    </a:lnTo>
                    <a:lnTo>
                      <a:pt x="13451" y="14734"/>
                    </a:lnTo>
                    <a:lnTo>
                      <a:pt x="13374" y="14657"/>
                    </a:lnTo>
                    <a:lnTo>
                      <a:pt x="13323" y="14632"/>
                    </a:lnTo>
                    <a:lnTo>
                      <a:pt x="13297" y="14632"/>
                    </a:lnTo>
                    <a:lnTo>
                      <a:pt x="13271" y="14580"/>
                    </a:lnTo>
                    <a:lnTo>
                      <a:pt x="13194" y="14555"/>
                    </a:lnTo>
                    <a:lnTo>
                      <a:pt x="13169" y="14529"/>
                    </a:lnTo>
                    <a:lnTo>
                      <a:pt x="13143" y="14503"/>
                    </a:lnTo>
                    <a:lnTo>
                      <a:pt x="13117" y="14478"/>
                    </a:lnTo>
                    <a:lnTo>
                      <a:pt x="13092" y="14401"/>
                    </a:lnTo>
                    <a:lnTo>
                      <a:pt x="13015" y="14375"/>
                    </a:lnTo>
                    <a:lnTo>
                      <a:pt x="12963" y="14375"/>
                    </a:lnTo>
                    <a:lnTo>
                      <a:pt x="12938" y="14401"/>
                    </a:lnTo>
                    <a:lnTo>
                      <a:pt x="12886" y="14298"/>
                    </a:lnTo>
                    <a:lnTo>
                      <a:pt x="12861" y="14247"/>
                    </a:lnTo>
                    <a:lnTo>
                      <a:pt x="12784" y="14195"/>
                    </a:lnTo>
                    <a:lnTo>
                      <a:pt x="12681" y="14118"/>
                    </a:lnTo>
                    <a:lnTo>
                      <a:pt x="12655" y="14041"/>
                    </a:lnTo>
                    <a:lnTo>
                      <a:pt x="12578" y="13990"/>
                    </a:lnTo>
                    <a:lnTo>
                      <a:pt x="12553" y="13939"/>
                    </a:lnTo>
                    <a:lnTo>
                      <a:pt x="12553" y="13913"/>
                    </a:lnTo>
                    <a:lnTo>
                      <a:pt x="12553" y="13836"/>
                    </a:lnTo>
                    <a:lnTo>
                      <a:pt x="12527" y="13759"/>
                    </a:lnTo>
                    <a:lnTo>
                      <a:pt x="12424" y="13682"/>
                    </a:lnTo>
                    <a:lnTo>
                      <a:pt x="12399" y="13682"/>
                    </a:lnTo>
                    <a:lnTo>
                      <a:pt x="12347" y="13579"/>
                    </a:lnTo>
                    <a:lnTo>
                      <a:pt x="12347" y="13477"/>
                    </a:lnTo>
                    <a:lnTo>
                      <a:pt x="12322" y="13425"/>
                    </a:lnTo>
                    <a:lnTo>
                      <a:pt x="12322" y="13374"/>
                    </a:lnTo>
                    <a:lnTo>
                      <a:pt x="12296" y="13374"/>
                    </a:lnTo>
                    <a:lnTo>
                      <a:pt x="12245" y="13348"/>
                    </a:lnTo>
                    <a:lnTo>
                      <a:pt x="12193" y="13348"/>
                    </a:lnTo>
                    <a:lnTo>
                      <a:pt x="12193" y="13323"/>
                    </a:lnTo>
                    <a:lnTo>
                      <a:pt x="12193" y="13297"/>
                    </a:lnTo>
                    <a:lnTo>
                      <a:pt x="12193" y="13271"/>
                    </a:lnTo>
                    <a:lnTo>
                      <a:pt x="12167" y="13220"/>
                    </a:lnTo>
                    <a:lnTo>
                      <a:pt x="12142" y="13220"/>
                    </a:lnTo>
                    <a:lnTo>
                      <a:pt x="12090" y="13194"/>
                    </a:lnTo>
                    <a:lnTo>
                      <a:pt x="12090" y="13220"/>
                    </a:lnTo>
                    <a:lnTo>
                      <a:pt x="12039" y="13194"/>
                    </a:lnTo>
                    <a:lnTo>
                      <a:pt x="12013" y="13169"/>
                    </a:lnTo>
                    <a:lnTo>
                      <a:pt x="11962" y="13143"/>
                    </a:lnTo>
                    <a:lnTo>
                      <a:pt x="11911" y="13117"/>
                    </a:lnTo>
                    <a:lnTo>
                      <a:pt x="11859" y="13117"/>
                    </a:lnTo>
                    <a:lnTo>
                      <a:pt x="11757" y="13143"/>
                    </a:lnTo>
                    <a:lnTo>
                      <a:pt x="11680" y="13143"/>
                    </a:lnTo>
                    <a:lnTo>
                      <a:pt x="11628" y="13092"/>
                    </a:lnTo>
                    <a:lnTo>
                      <a:pt x="11526" y="13040"/>
                    </a:lnTo>
                    <a:lnTo>
                      <a:pt x="11500" y="12989"/>
                    </a:lnTo>
                    <a:lnTo>
                      <a:pt x="11474" y="12938"/>
                    </a:lnTo>
                    <a:lnTo>
                      <a:pt x="11397" y="12912"/>
                    </a:lnTo>
                    <a:lnTo>
                      <a:pt x="11346" y="12886"/>
                    </a:lnTo>
                    <a:lnTo>
                      <a:pt x="11295" y="12861"/>
                    </a:lnTo>
                    <a:lnTo>
                      <a:pt x="11218" y="12809"/>
                    </a:lnTo>
                    <a:lnTo>
                      <a:pt x="11166" y="12784"/>
                    </a:lnTo>
                    <a:lnTo>
                      <a:pt x="11115" y="12758"/>
                    </a:lnTo>
                    <a:lnTo>
                      <a:pt x="11089" y="12758"/>
                    </a:lnTo>
                    <a:lnTo>
                      <a:pt x="11038" y="12784"/>
                    </a:lnTo>
                    <a:lnTo>
                      <a:pt x="11012" y="12784"/>
                    </a:lnTo>
                    <a:lnTo>
                      <a:pt x="11012" y="12758"/>
                    </a:lnTo>
                    <a:lnTo>
                      <a:pt x="10935" y="12655"/>
                    </a:lnTo>
                    <a:lnTo>
                      <a:pt x="10884" y="12604"/>
                    </a:lnTo>
                    <a:lnTo>
                      <a:pt x="10833" y="12553"/>
                    </a:lnTo>
                    <a:lnTo>
                      <a:pt x="10730" y="12527"/>
                    </a:lnTo>
                    <a:lnTo>
                      <a:pt x="10550" y="12527"/>
                    </a:lnTo>
                    <a:lnTo>
                      <a:pt x="10525" y="12501"/>
                    </a:lnTo>
                    <a:lnTo>
                      <a:pt x="10371" y="12501"/>
                    </a:lnTo>
                    <a:lnTo>
                      <a:pt x="10319" y="12527"/>
                    </a:lnTo>
                    <a:lnTo>
                      <a:pt x="10268" y="12527"/>
                    </a:lnTo>
                    <a:lnTo>
                      <a:pt x="10242" y="12604"/>
                    </a:lnTo>
                    <a:lnTo>
                      <a:pt x="10217" y="12630"/>
                    </a:lnTo>
                    <a:lnTo>
                      <a:pt x="10191" y="12681"/>
                    </a:lnTo>
                    <a:lnTo>
                      <a:pt x="10165" y="12732"/>
                    </a:lnTo>
                    <a:lnTo>
                      <a:pt x="10114" y="12784"/>
                    </a:lnTo>
                    <a:lnTo>
                      <a:pt x="10114" y="12835"/>
                    </a:lnTo>
                    <a:lnTo>
                      <a:pt x="10114" y="12861"/>
                    </a:lnTo>
                    <a:lnTo>
                      <a:pt x="10063" y="12886"/>
                    </a:lnTo>
                    <a:lnTo>
                      <a:pt x="9986" y="12912"/>
                    </a:lnTo>
                    <a:lnTo>
                      <a:pt x="9934" y="12938"/>
                    </a:lnTo>
                    <a:lnTo>
                      <a:pt x="9883" y="12989"/>
                    </a:lnTo>
                    <a:lnTo>
                      <a:pt x="9832" y="13015"/>
                    </a:lnTo>
                    <a:lnTo>
                      <a:pt x="9780" y="13040"/>
                    </a:lnTo>
                    <a:lnTo>
                      <a:pt x="9652" y="13040"/>
                    </a:lnTo>
                    <a:lnTo>
                      <a:pt x="9575" y="12963"/>
                    </a:lnTo>
                    <a:lnTo>
                      <a:pt x="9524" y="12886"/>
                    </a:lnTo>
                    <a:lnTo>
                      <a:pt x="9472" y="12861"/>
                    </a:lnTo>
                    <a:lnTo>
                      <a:pt x="9370" y="12861"/>
                    </a:lnTo>
                    <a:lnTo>
                      <a:pt x="9318" y="12886"/>
                    </a:lnTo>
                    <a:lnTo>
                      <a:pt x="9139" y="12886"/>
                    </a:lnTo>
                    <a:lnTo>
                      <a:pt x="9087" y="12835"/>
                    </a:lnTo>
                    <a:lnTo>
                      <a:pt x="9010" y="12784"/>
                    </a:lnTo>
                    <a:lnTo>
                      <a:pt x="9087" y="12758"/>
                    </a:lnTo>
                    <a:lnTo>
                      <a:pt x="9113" y="12732"/>
                    </a:lnTo>
                    <a:lnTo>
                      <a:pt x="9139" y="12681"/>
                    </a:lnTo>
                    <a:lnTo>
                      <a:pt x="9318" y="12681"/>
                    </a:lnTo>
                    <a:lnTo>
                      <a:pt x="9370" y="12655"/>
                    </a:lnTo>
                    <a:lnTo>
                      <a:pt x="9395" y="12630"/>
                    </a:lnTo>
                    <a:lnTo>
                      <a:pt x="9472" y="12604"/>
                    </a:lnTo>
                    <a:lnTo>
                      <a:pt x="9498" y="12578"/>
                    </a:lnTo>
                    <a:lnTo>
                      <a:pt x="9524" y="12553"/>
                    </a:lnTo>
                    <a:lnTo>
                      <a:pt x="9549" y="12476"/>
                    </a:lnTo>
                    <a:lnTo>
                      <a:pt x="9549" y="12399"/>
                    </a:lnTo>
                    <a:lnTo>
                      <a:pt x="9549" y="12347"/>
                    </a:lnTo>
                    <a:lnTo>
                      <a:pt x="9575" y="12347"/>
                    </a:lnTo>
                    <a:lnTo>
                      <a:pt x="9652" y="12322"/>
                    </a:lnTo>
                    <a:lnTo>
                      <a:pt x="9729" y="12270"/>
                    </a:lnTo>
                    <a:lnTo>
                      <a:pt x="9780" y="12193"/>
                    </a:lnTo>
                    <a:lnTo>
                      <a:pt x="9883" y="12116"/>
                    </a:lnTo>
                    <a:lnTo>
                      <a:pt x="9986" y="12013"/>
                    </a:lnTo>
                    <a:lnTo>
                      <a:pt x="10037" y="11962"/>
                    </a:lnTo>
                    <a:lnTo>
                      <a:pt x="10114" y="11962"/>
                    </a:lnTo>
                    <a:lnTo>
                      <a:pt x="10114" y="11988"/>
                    </a:lnTo>
                    <a:lnTo>
                      <a:pt x="10140" y="12013"/>
                    </a:lnTo>
                    <a:lnTo>
                      <a:pt x="10191" y="12065"/>
                    </a:lnTo>
                    <a:lnTo>
                      <a:pt x="10217" y="12065"/>
                    </a:lnTo>
                    <a:lnTo>
                      <a:pt x="10268" y="12090"/>
                    </a:lnTo>
                    <a:lnTo>
                      <a:pt x="10345" y="12065"/>
                    </a:lnTo>
                    <a:lnTo>
                      <a:pt x="10396" y="12065"/>
                    </a:lnTo>
                    <a:lnTo>
                      <a:pt x="10448" y="12039"/>
                    </a:lnTo>
                    <a:lnTo>
                      <a:pt x="10473" y="11988"/>
                    </a:lnTo>
                    <a:lnTo>
                      <a:pt x="10550" y="11988"/>
                    </a:lnTo>
                    <a:lnTo>
                      <a:pt x="10602" y="11962"/>
                    </a:lnTo>
                    <a:lnTo>
                      <a:pt x="10653" y="11911"/>
                    </a:lnTo>
                    <a:lnTo>
                      <a:pt x="10756" y="11859"/>
                    </a:lnTo>
                    <a:lnTo>
                      <a:pt x="10833" y="11782"/>
                    </a:lnTo>
                    <a:lnTo>
                      <a:pt x="10987" y="11628"/>
                    </a:lnTo>
                    <a:lnTo>
                      <a:pt x="11012" y="11603"/>
                    </a:lnTo>
                    <a:lnTo>
                      <a:pt x="11012" y="11551"/>
                    </a:lnTo>
                    <a:lnTo>
                      <a:pt x="10987" y="11526"/>
                    </a:lnTo>
                    <a:lnTo>
                      <a:pt x="10961" y="11500"/>
                    </a:lnTo>
                    <a:lnTo>
                      <a:pt x="10961" y="11474"/>
                    </a:lnTo>
                    <a:lnTo>
                      <a:pt x="10910" y="11449"/>
                    </a:lnTo>
                    <a:lnTo>
                      <a:pt x="10858" y="11449"/>
                    </a:lnTo>
                    <a:lnTo>
                      <a:pt x="10807" y="11346"/>
                    </a:lnTo>
                    <a:lnTo>
                      <a:pt x="10781" y="11320"/>
                    </a:lnTo>
                    <a:lnTo>
                      <a:pt x="10704" y="11295"/>
                    </a:lnTo>
                    <a:lnTo>
                      <a:pt x="10525" y="11269"/>
                    </a:lnTo>
                    <a:lnTo>
                      <a:pt x="10473" y="11218"/>
                    </a:lnTo>
                    <a:lnTo>
                      <a:pt x="10422" y="11218"/>
                    </a:lnTo>
                    <a:lnTo>
                      <a:pt x="10448" y="11192"/>
                    </a:lnTo>
                    <a:lnTo>
                      <a:pt x="10448" y="11166"/>
                    </a:lnTo>
                    <a:lnTo>
                      <a:pt x="10422" y="11141"/>
                    </a:lnTo>
                    <a:lnTo>
                      <a:pt x="10396" y="11115"/>
                    </a:lnTo>
                    <a:lnTo>
                      <a:pt x="10448" y="10961"/>
                    </a:lnTo>
                    <a:lnTo>
                      <a:pt x="10448" y="10910"/>
                    </a:lnTo>
                    <a:lnTo>
                      <a:pt x="10473" y="10858"/>
                    </a:lnTo>
                    <a:lnTo>
                      <a:pt x="10448" y="10781"/>
                    </a:lnTo>
                    <a:lnTo>
                      <a:pt x="10396" y="10756"/>
                    </a:lnTo>
                    <a:lnTo>
                      <a:pt x="10550" y="10781"/>
                    </a:lnTo>
                    <a:lnTo>
                      <a:pt x="10602" y="10756"/>
                    </a:lnTo>
                    <a:lnTo>
                      <a:pt x="10627" y="10730"/>
                    </a:lnTo>
                    <a:lnTo>
                      <a:pt x="10653" y="10679"/>
                    </a:lnTo>
                    <a:lnTo>
                      <a:pt x="10653" y="10576"/>
                    </a:lnTo>
                    <a:lnTo>
                      <a:pt x="10704" y="10550"/>
                    </a:lnTo>
                    <a:lnTo>
                      <a:pt x="10756" y="10525"/>
                    </a:lnTo>
                    <a:lnTo>
                      <a:pt x="10781" y="10499"/>
                    </a:lnTo>
                    <a:lnTo>
                      <a:pt x="10833" y="10473"/>
                    </a:lnTo>
                    <a:lnTo>
                      <a:pt x="10884" y="10422"/>
                    </a:lnTo>
                    <a:lnTo>
                      <a:pt x="10910" y="10371"/>
                    </a:lnTo>
                    <a:lnTo>
                      <a:pt x="10935" y="10371"/>
                    </a:lnTo>
                    <a:lnTo>
                      <a:pt x="10961" y="10345"/>
                    </a:lnTo>
                    <a:lnTo>
                      <a:pt x="11012" y="10319"/>
                    </a:lnTo>
                    <a:lnTo>
                      <a:pt x="11089" y="10294"/>
                    </a:lnTo>
                    <a:lnTo>
                      <a:pt x="11141" y="10217"/>
                    </a:lnTo>
                    <a:lnTo>
                      <a:pt x="11192" y="10114"/>
                    </a:lnTo>
                    <a:lnTo>
                      <a:pt x="11269" y="10011"/>
                    </a:lnTo>
                    <a:lnTo>
                      <a:pt x="11269" y="9986"/>
                    </a:lnTo>
                    <a:lnTo>
                      <a:pt x="11269" y="9934"/>
                    </a:lnTo>
                    <a:lnTo>
                      <a:pt x="11269" y="9883"/>
                    </a:lnTo>
                    <a:lnTo>
                      <a:pt x="11243" y="9857"/>
                    </a:lnTo>
                    <a:lnTo>
                      <a:pt x="11218" y="9857"/>
                    </a:lnTo>
                    <a:lnTo>
                      <a:pt x="11218" y="9832"/>
                    </a:lnTo>
                    <a:lnTo>
                      <a:pt x="11269" y="9806"/>
                    </a:lnTo>
                    <a:lnTo>
                      <a:pt x="11320" y="9755"/>
                    </a:lnTo>
                    <a:lnTo>
                      <a:pt x="11320" y="9729"/>
                    </a:lnTo>
                    <a:lnTo>
                      <a:pt x="11346" y="9703"/>
                    </a:lnTo>
                    <a:lnTo>
                      <a:pt x="11372" y="9678"/>
                    </a:lnTo>
                    <a:lnTo>
                      <a:pt x="11397" y="9626"/>
                    </a:lnTo>
                    <a:lnTo>
                      <a:pt x="11372" y="9575"/>
                    </a:lnTo>
                    <a:lnTo>
                      <a:pt x="11372" y="9549"/>
                    </a:lnTo>
                    <a:lnTo>
                      <a:pt x="11372" y="9498"/>
                    </a:lnTo>
                    <a:lnTo>
                      <a:pt x="11397" y="9421"/>
                    </a:lnTo>
                    <a:lnTo>
                      <a:pt x="11423" y="9370"/>
                    </a:lnTo>
                    <a:lnTo>
                      <a:pt x="11449" y="9344"/>
                    </a:lnTo>
                    <a:lnTo>
                      <a:pt x="11474" y="9293"/>
                    </a:lnTo>
                    <a:lnTo>
                      <a:pt x="11526" y="9293"/>
                    </a:lnTo>
                    <a:lnTo>
                      <a:pt x="11577" y="9241"/>
                    </a:lnTo>
                    <a:lnTo>
                      <a:pt x="11628" y="9216"/>
                    </a:lnTo>
                    <a:lnTo>
                      <a:pt x="11654" y="9190"/>
                    </a:lnTo>
                    <a:lnTo>
                      <a:pt x="11680" y="9164"/>
                    </a:lnTo>
                    <a:lnTo>
                      <a:pt x="11782" y="9062"/>
                    </a:lnTo>
                    <a:lnTo>
                      <a:pt x="11834" y="8933"/>
                    </a:lnTo>
                    <a:lnTo>
                      <a:pt x="11885" y="8908"/>
                    </a:lnTo>
                    <a:lnTo>
                      <a:pt x="11936" y="8856"/>
                    </a:lnTo>
                    <a:lnTo>
                      <a:pt x="11936" y="8805"/>
                    </a:lnTo>
                    <a:lnTo>
                      <a:pt x="11988" y="8702"/>
                    </a:lnTo>
                    <a:lnTo>
                      <a:pt x="12013" y="8574"/>
                    </a:lnTo>
                    <a:lnTo>
                      <a:pt x="12013" y="8471"/>
                    </a:lnTo>
                    <a:lnTo>
                      <a:pt x="12013" y="8394"/>
                    </a:lnTo>
                    <a:lnTo>
                      <a:pt x="12013" y="8368"/>
                    </a:lnTo>
                    <a:lnTo>
                      <a:pt x="12013" y="8343"/>
                    </a:lnTo>
                    <a:lnTo>
                      <a:pt x="12065" y="8291"/>
                    </a:lnTo>
                    <a:lnTo>
                      <a:pt x="12090" y="8214"/>
                    </a:lnTo>
                    <a:lnTo>
                      <a:pt x="12090" y="8189"/>
                    </a:lnTo>
                    <a:lnTo>
                      <a:pt x="12116" y="8163"/>
                    </a:lnTo>
                    <a:lnTo>
                      <a:pt x="12116" y="8137"/>
                    </a:lnTo>
                    <a:lnTo>
                      <a:pt x="12142" y="8086"/>
                    </a:lnTo>
                    <a:lnTo>
                      <a:pt x="12193" y="8060"/>
                    </a:lnTo>
                    <a:lnTo>
                      <a:pt x="12219" y="8009"/>
                    </a:lnTo>
                    <a:lnTo>
                      <a:pt x="12245" y="7932"/>
                    </a:lnTo>
                    <a:lnTo>
                      <a:pt x="12347" y="7752"/>
                    </a:lnTo>
                    <a:lnTo>
                      <a:pt x="12399" y="7650"/>
                    </a:lnTo>
                    <a:lnTo>
                      <a:pt x="12424" y="7573"/>
                    </a:lnTo>
                    <a:lnTo>
                      <a:pt x="12399" y="7496"/>
                    </a:lnTo>
                    <a:lnTo>
                      <a:pt x="12373" y="7444"/>
                    </a:lnTo>
                    <a:lnTo>
                      <a:pt x="12347" y="7444"/>
                    </a:lnTo>
                    <a:lnTo>
                      <a:pt x="12322" y="7393"/>
                    </a:lnTo>
                    <a:lnTo>
                      <a:pt x="12322" y="7367"/>
                    </a:lnTo>
                    <a:lnTo>
                      <a:pt x="12347" y="7290"/>
                    </a:lnTo>
                    <a:lnTo>
                      <a:pt x="12373" y="7265"/>
                    </a:lnTo>
                    <a:lnTo>
                      <a:pt x="12399" y="7213"/>
                    </a:lnTo>
                    <a:lnTo>
                      <a:pt x="12399" y="7111"/>
                    </a:lnTo>
                    <a:lnTo>
                      <a:pt x="12424" y="7034"/>
                    </a:lnTo>
                    <a:lnTo>
                      <a:pt x="12450" y="6957"/>
                    </a:lnTo>
                    <a:lnTo>
                      <a:pt x="12501" y="6880"/>
                    </a:lnTo>
                    <a:lnTo>
                      <a:pt x="12553" y="6777"/>
                    </a:lnTo>
                    <a:lnTo>
                      <a:pt x="12630" y="6649"/>
                    </a:lnTo>
                    <a:lnTo>
                      <a:pt x="12707" y="6546"/>
                    </a:lnTo>
                    <a:lnTo>
                      <a:pt x="12732" y="6546"/>
                    </a:lnTo>
                    <a:lnTo>
                      <a:pt x="12758" y="6495"/>
                    </a:lnTo>
                    <a:lnTo>
                      <a:pt x="12809" y="6443"/>
                    </a:lnTo>
                    <a:lnTo>
                      <a:pt x="12861" y="6392"/>
                    </a:lnTo>
                    <a:lnTo>
                      <a:pt x="12886" y="6366"/>
                    </a:lnTo>
                    <a:lnTo>
                      <a:pt x="12912" y="6341"/>
                    </a:lnTo>
                    <a:lnTo>
                      <a:pt x="12912" y="6264"/>
                    </a:lnTo>
                    <a:lnTo>
                      <a:pt x="12938" y="6264"/>
                    </a:lnTo>
                    <a:lnTo>
                      <a:pt x="12989" y="6212"/>
                    </a:lnTo>
                    <a:lnTo>
                      <a:pt x="13040" y="6135"/>
                    </a:lnTo>
                    <a:lnTo>
                      <a:pt x="13040" y="6110"/>
                    </a:lnTo>
                    <a:lnTo>
                      <a:pt x="13066" y="6058"/>
                    </a:lnTo>
                    <a:lnTo>
                      <a:pt x="13117" y="5981"/>
                    </a:lnTo>
                    <a:lnTo>
                      <a:pt x="13117" y="5956"/>
                    </a:lnTo>
                    <a:lnTo>
                      <a:pt x="13117" y="5904"/>
                    </a:lnTo>
                    <a:lnTo>
                      <a:pt x="13117" y="5879"/>
                    </a:lnTo>
                    <a:lnTo>
                      <a:pt x="13092" y="5853"/>
                    </a:lnTo>
                    <a:lnTo>
                      <a:pt x="13117" y="5827"/>
                    </a:lnTo>
                    <a:lnTo>
                      <a:pt x="13143" y="5776"/>
                    </a:lnTo>
                    <a:lnTo>
                      <a:pt x="13143" y="5750"/>
                    </a:lnTo>
                    <a:lnTo>
                      <a:pt x="13117" y="5699"/>
                    </a:lnTo>
                    <a:lnTo>
                      <a:pt x="13092" y="5648"/>
                    </a:lnTo>
                    <a:lnTo>
                      <a:pt x="13066" y="5622"/>
                    </a:lnTo>
                    <a:lnTo>
                      <a:pt x="13066" y="5571"/>
                    </a:lnTo>
                    <a:lnTo>
                      <a:pt x="13066" y="5519"/>
                    </a:lnTo>
                    <a:lnTo>
                      <a:pt x="13040" y="5468"/>
                    </a:lnTo>
                    <a:lnTo>
                      <a:pt x="13040" y="5417"/>
                    </a:lnTo>
                    <a:lnTo>
                      <a:pt x="13015" y="5365"/>
                    </a:lnTo>
                    <a:lnTo>
                      <a:pt x="13015" y="5314"/>
                    </a:lnTo>
                    <a:lnTo>
                      <a:pt x="12989" y="5237"/>
                    </a:lnTo>
                    <a:lnTo>
                      <a:pt x="12963" y="5211"/>
                    </a:lnTo>
                    <a:lnTo>
                      <a:pt x="12938" y="5160"/>
                    </a:lnTo>
                    <a:lnTo>
                      <a:pt x="12886" y="5134"/>
                    </a:lnTo>
                    <a:lnTo>
                      <a:pt x="12835" y="5083"/>
                    </a:lnTo>
                    <a:lnTo>
                      <a:pt x="12809" y="5083"/>
                    </a:lnTo>
                    <a:lnTo>
                      <a:pt x="12809" y="5057"/>
                    </a:lnTo>
                    <a:lnTo>
                      <a:pt x="12809" y="5006"/>
                    </a:lnTo>
                    <a:lnTo>
                      <a:pt x="12732" y="4903"/>
                    </a:lnTo>
                    <a:lnTo>
                      <a:pt x="12681" y="4877"/>
                    </a:lnTo>
                    <a:lnTo>
                      <a:pt x="12604" y="4852"/>
                    </a:lnTo>
                    <a:lnTo>
                      <a:pt x="12578" y="4852"/>
                    </a:lnTo>
                    <a:lnTo>
                      <a:pt x="12553" y="4826"/>
                    </a:lnTo>
                    <a:lnTo>
                      <a:pt x="12527" y="4800"/>
                    </a:lnTo>
                    <a:lnTo>
                      <a:pt x="12501" y="4800"/>
                    </a:lnTo>
                    <a:lnTo>
                      <a:pt x="12476" y="4775"/>
                    </a:lnTo>
                    <a:lnTo>
                      <a:pt x="12399" y="4775"/>
                    </a:lnTo>
                    <a:lnTo>
                      <a:pt x="12373" y="4749"/>
                    </a:lnTo>
                    <a:lnTo>
                      <a:pt x="12347" y="4775"/>
                    </a:lnTo>
                    <a:lnTo>
                      <a:pt x="12270" y="4775"/>
                    </a:lnTo>
                    <a:lnTo>
                      <a:pt x="12245" y="4749"/>
                    </a:lnTo>
                    <a:lnTo>
                      <a:pt x="12193" y="4749"/>
                    </a:lnTo>
                    <a:lnTo>
                      <a:pt x="12116" y="4775"/>
                    </a:lnTo>
                    <a:lnTo>
                      <a:pt x="12065" y="4800"/>
                    </a:lnTo>
                    <a:lnTo>
                      <a:pt x="12039" y="4826"/>
                    </a:lnTo>
                    <a:lnTo>
                      <a:pt x="12013" y="4826"/>
                    </a:lnTo>
                    <a:lnTo>
                      <a:pt x="11962" y="4852"/>
                    </a:lnTo>
                    <a:lnTo>
                      <a:pt x="11885" y="4852"/>
                    </a:lnTo>
                    <a:lnTo>
                      <a:pt x="11782" y="4800"/>
                    </a:lnTo>
                    <a:lnTo>
                      <a:pt x="11731" y="4775"/>
                    </a:lnTo>
                    <a:lnTo>
                      <a:pt x="11680" y="4775"/>
                    </a:lnTo>
                    <a:lnTo>
                      <a:pt x="11603" y="4800"/>
                    </a:lnTo>
                    <a:lnTo>
                      <a:pt x="11577" y="4826"/>
                    </a:lnTo>
                    <a:lnTo>
                      <a:pt x="11551" y="4852"/>
                    </a:lnTo>
                    <a:lnTo>
                      <a:pt x="11526" y="4877"/>
                    </a:lnTo>
                    <a:lnTo>
                      <a:pt x="11089" y="4877"/>
                    </a:lnTo>
                    <a:lnTo>
                      <a:pt x="11038" y="4852"/>
                    </a:lnTo>
                    <a:lnTo>
                      <a:pt x="10961" y="4852"/>
                    </a:lnTo>
                    <a:lnTo>
                      <a:pt x="10833" y="4826"/>
                    </a:lnTo>
                    <a:lnTo>
                      <a:pt x="10704" y="4800"/>
                    </a:lnTo>
                    <a:lnTo>
                      <a:pt x="10576" y="4800"/>
                    </a:lnTo>
                    <a:lnTo>
                      <a:pt x="10525" y="4775"/>
                    </a:lnTo>
                    <a:lnTo>
                      <a:pt x="10499" y="4775"/>
                    </a:lnTo>
                    <a:lnTo>
                      <a:pt x="10422" y="4749"/>
                    </a:lnTo>
                    <a:lnTo>
                      <a:pt x="10396" y="4749"/>
                    </a:lnTo>
                    <a:lnTo>
                      <a:pt x="10371" y="4775"/>
                    </a:lnTo>
                    <a:lnTo>
                      <a:pt x="10345" y="4775"/>
                    </a:lnTo>
                    <a:lnTo>
                      <a:pt x="10345" y="4749"/>
                    </a:lnTo>
                    <a:lnTo>
                      <a:pt x="10268" y="4723"/>
                    </a:lnTo>
                    <a:lnTo>
                      <a:pt x="10217" y="4723"/>
                    </a:lnTo>
                    <a:lnTo>
                      <a:pt x="10088" y="4749"/>
                    </a:lnTo>
                    <a:lnTo>
                      <a:pt x="10037" y="4775"/>
                    </a:lnTo>
                    <a:lnTo>
                      <a:pt x="10011" y="4775"/>
                    </a:lnTo>
                    <a:lnTo>
                      <a:pt x="9909" y="4852"/>
                    </a:lnTo>
                    <a:lnTo>
                      <a:pt x="9806" y="4903"/>
                    </a:lnTo>
                    <a:lnTo>
                      <a:pt x="9755" y="4903"/>
                    </a:lnTo>
                    <a:lnTo>
                      <a:pt x="9703" y="4877"/>
                    </a:lnTo>
                    <a:lnTo>
                      <a:pt x="9678" y="4903"/>
                    </a:lnTo>
                    <a:lnTo>
                      <a:pt x="9652" y="4877"/>
                    </a:lnTo>
                    <a:lnTo>
                      <a:pt x="9626" y="4852"/>
                    </a:lnTo>
                    <a:lnTo>
                      <a:pt x="9549" y="4826"/>
                    </a:lnTo>
                    <a:lnTo>
                      <a:pt x="9524" y="4826"/>
                    </a:lnTo>
                    <a:lnTo>
                      <a:pt x="9395" y="4775"/>
                    </a:lnTo>
                    <a:lnTo>
                      <a:pt x="9318" y="4775"/>
                    </a:lnTo>
                    <a:lnTo>
                      <a:pt x="9293" y="4723"/>
                    </a:lnTo>
                    <a:lnTo>
                      <a:pt x="9241" y="4672"/>
                    </a:lnTo>
                    <a:lnTo>
                      <a:pt x="9164" y="4646"/>
                    </a:lnTo>
                    <a:lnTo>
                      <a:pt x="8933" y="4646"/>
                    </a:lnTo>
                    <a:lnTo>
                      <a:pt x="8882" y="4672"/>
                    </a:lnTo>
                    <a:lnTo>
                      <a:pt x="8753" y="4672"/>
                    </a:lnTo>
                    <a:lnTo>
                      <a:pt x="8702" y="4698"/>
                    </a:lnTo>
                    <a:lnTo>
                      <a:pt x="8651" y="4723"/>
                    </a:lnTo>
                    <a:lnTo>
                      <a:pt x="8625" y="4749"/>
                    </a:lnTo>
                    <a:lnTo>
                      <a:pt x="8599" y="4749"/>
                    </a:lnTo>
                    <a:lnTo>
                      <a:pt x="8548" y="4800"/>
                    </a:lnTo>
                    <a:lnTo>
                      <a:pt x="8548" y="4852"/>
                    </a:lnTo>
                    <a:lnTo>
                      <a:pt x="8548" y="4877"/>
                    </a:lnTo>
                    <a:lnTo>
                      <a:pt x="8548" y="4903"/>
                    </a:lnTo>
                    <a:lnTo>
                      <a:pt x="8522" y="4929"/>
                    </a:lnTo>
                    <a:lnTo>
                      <a:pt x="8368" y="4929"/>
                    </a:lnTo>
                    <a:lnTo>
                      <a:pt x="8266" y="4954"/>
                    </a:lnTo>
                    <a:lnTo>
                      <a:pt x="8086" y="4954"/>
                    </a:lnTo>
                    <a:lnTo>
                      <a:pt x="8060" y="4980"/>
                    </a:lnTo>
                    <a:lnTo>
                      <a:pt x="8035" y="4980"/>
                    </a:lnTo>
                    <a:lnTo>
                      <a:pt x="7983" y="5031"/>
                    </a:lnTo>
                    <a:lnTo>
                      <a:pt x="7906" y="5083"/>
                    </a:lnTo>
                    <a:lnTo>
                      <a:pt x="7855" y="5108"/>
                    </a:lnTo>
                    <a:lnTo>
                      <a:pt x="7752" y="5211"/>
                    </a:lnTo>
                    <a:lnTo>
                      <a:pt x="7701" y="5237"/>
                    </a:lnTo>
                    <a:lnTo>
                      <a:pt x="7675" y="5262"/>
                    </a:lnTo>
                    <a:lnTo>
                      <a:pt x="7624" y="5262"/>
                    </a:lnTo>
                    <a:lnTo>
                      <a:pt x="7573" y="5288"/>
                    </a:lnTo>
                    <a:lnTo>
                      <a:pt x="7521" y="5288"/>
                    </a:lnTo>
                    <a:lnTo>
                      <a:pt x="7496" y="5314"/>
                    </a:lnTo>
                    <a:lnTo>
                      <a:pt x="7419" y="5288"/>
                    </a:lnTo>
                    <a:lnTo>
                      <a:pt x="7290" y="5237"/>
                    </a:lnTo>
                    <a:lnTo>
                      <a:pt x="7213" y="5262"/>
                    </a:lnTo>
                    <a:lnTo>
                      <a:pt x="7136" y="5262"/>
                    </a:lnTo>
                    <a:lnTo>
                      <a:pt x="7188" y="5211"/>
                    </a:lnTo>
                    <a:lnTo>
                      <a:pt x="7213" y="5160"/>
                    </a:lnTo>
                    <a:lnTo>
                      <a:pt x="7290" y="5083"/>
                    </a:lnTo>
                    <a:lnTo>
                      <a:pt x="7316" y="5083"/>
                    </a:lnTo>
                    <a:lnTo>
                      <a:pt x="7316" y="5057"/>
                    </a:lnTo>
                    <a:lnTo>
                      <a:pt x="7367" y="5006"/>
                    </a:lnTo>
                    <a:lnTo>
                      <a:pt x="7367" y="4954"/>
                    </a:lnTo>
                    <a:lnTo>
                      <a:pt x="7367" y="4903"/>
                    </a:lnTo>
                    <a:lnTo>
                      <a:pt x="7393" y="4903"/>
                    </a:lnTo>
                    <a:lnTo>
                      <a:pt x="7444" y="4877"/>
                    </a:lnTo>
                    <a:lnTo>
                      <a:pt x="7470" y="4826"/>
                    </a:lnTo>
                    <a:lnTo>
                      <a:pt x="7470" y="4800"/>
                    </a:lnTo>
                    <a:lnTo>
                      <a:pt x="7496" y="4775"/>
                    </a:lnTo>
                    <a:lnTo>
                      <a:pt x="7521" y="4723"/>
                    </a:lnTo>
                    <a:lnTo>
                      <a:pt x="7547" y="4698"/>
                    </a:lnTo>
                    <a:lnTo>
                      <a:pt x="7547" y="4672"/>
                    </a:lnTo>
                    <a:lnTo>
                      <a:pt x="7650" y="4569"/>
                    </a:lnTo>
                    <a:lnTo>
                      <a:pt x="7701" y="4467"/>
                    </a:lnTo>
                    <a:lnTo>
                      <a:pt x="7804" y="4390"/>
                    </a:lnTo>
                    <a:lnTo>
                      <a:pt x="7829" y="4287"/>
                    </a:lnTo>
                    <a:lnTo>
                      <a:pt x="7855" y="4236"/>
                    </a:lnTo>
                    <a:lnTo>
                      <a:pt x="7881" y="4210"/>
                    </a:lnTo>
                    <a:lnTo>
                      <a:pt x="7881" y="4184"/>
                    </a:lnTo>
                    <a:lnTo>
                      <a:pt x="7906" y="4159"/>
                    </a:lnTo>
                    <a:lnTo>
                      <a:pt x="7932" y="4133"/>
                    </a:lnTo>
                    <a:lnTo>
                      <a:pt x="7932" y="4082"/>
                    </a:lnTo>
                    <a:lnTo>
                      <a:pt x="7958" y="4056"/>
                    </a:lnTo>
                    <a:lnTo>
                      <a:pt x="7932" y="4005"/>
                    </a:lnTo>
                    <a:lnTo>
                      <a:pt x="7906" y="3953"/>
                    </a:lnTo>
                    <a:lnTo>
                      <a:pt x="7804" y="3953"/>
                    </a:lnTo>
                    <a:lnTo>
                      <a:pt x="7778" y="3979"/>
                    </a:lnTo>
                    <a:lnTo>
                      <a:pt x="7752" y="4005"/>
                    </a:lnTo>
                    <a:lnTo>
                      <a:pt x="7701" y="4030"/>
                    </a:lnTo>
                    <a:lnTo>
                      <a:pt x="7701" y="4082"/>
                    </a:lnTo>
                    <a:lnTo>
                      <a:pt x="7650" y="4133"/>
                    </a:lnTo>
                    <a:lnTo>
                      <a:pt x="7598" y="4159"/>
                    </a:lnTo>
                    <a:lnTo>
                      <a:pt x="7573" y="4159"/>
                    </a:lnTo>
                    <a:lnTo>
                      <a:pt x="7547" y="4133"/>
                    </a:lnTo>
                    <a:lnTo>
                      <a:pt x="7496" y="4107"/>
                    </a:lnTo>
                    <a:lnTo>
                      <a:pt x="7444" y="4056"/>
                    </a:lnTo>
                    <a:lnTo>
                      <a:pt x="7316" y="4056"/>
                    </a:lnTo>
                    <a:lnTo>
                      <a:pt x="7316" y="4030"/>
                    </a:lnTo>
                    <a:lnTo>
                      <a:pt x="7342" y="3953"/>
                    </a:lnTo>
                    <a:lnTo>
                      <a:pt x="7367" y="3876"/>
                    </a:lnTo>
                    <a:lnTo>
                      <a:pt x="7393" y="3825"/>
                    </a:lnTo>
                    <a:lnTo>
                      <a:pt x="7393" y="3774"/>
                    </a:lnTo>
                    <a:lnTo>
                      <a:pt x="7367" y="3722"/>
                    </a:lnTo>
                    <a:lnTo>
                      <a:pt x="7393" y="3645"/>
                    </a:lnTo>
                    <a:lnTo>
                      <a:pt x="7393" y="3594"/>
                    </a:lnTo>
                    <a:lnTo>
                      <a:pt x="7393" y="3568"/>
                    </a:lnTo>
                    <a:lnTo>
                      <a:pt x="7444" y="3568"/>
                    </a:lnTo>
                    <a:lnTo>
                      <a:pt x="7470" y="3543"/>
                    </a:lnTo>
                    <a:lnTo>
                      <a:pt x="7521" y="3517"/>
                    </a:lnTo>
                    <a:lnTo>
                      <a:pt x="7573" y="3491"/>
                    </a:lnTo>
                    <a:lnTo>
                      <a:pt x="7650" y="3440"/>
                    </a:lnTo>
                    <a:lnTo>
                      <a:pt x="7701" y="3414"/>
                    </a:lnTo>
                    <a:lnTo>
                      <a:pt x="7727" y="3389"/>
                    </a:lnTo>
                    <a:lnTo>
                      <a:pt x="7752" y="3337"/>
                    </a:lnTo>
                    <a:lnTo>
                      <a:pt x="7778" y="3260"/>
                    </a:lnTo>
                    <a:lnTo>
                      <a:pt x="7778" y="3235"/>
                    </a:lnTo>
                    <a:lnTo>
                      <a:pt x="7855" y="3183"/>
                    </a:lnTo>
                    <a:lnTo>
                      <a:pt x="7881" y="3132"/>
                    </a:lnTo>
                    <a:lnTo>
                      <a:pt x="7958" y="3106"/>
                    </a:lnTo>
                    <a:lnTo>
                      <a:pt x="7983" y="3106"/>
                    </a:lnTo>
                    <a:lnTo>
                      <a:pt x="8009" y="3081"/>
                    </a:lnTo>
                    <a:lnTo>
                      <a:pt x="8035" y="3055"/>
                    </a:lnTo>
                    <a:lnTo>
                      <a:pt x="8086" y="3029"/>
                    </a:lnTo>
                    <a:lnTo>
                      <a:pt x="8112" y="2978"/>
                    </a:lnTo>
                    <a:lnTo>
                      <a:pt x="8189" y="2927"/>
                    </a:lnTo>
                    <a:lnTo>
                      <a:pt x="8266" y="2875"/>
                    </a:lnTo>
                    <a:lnTo>
                      <a:pt x="8343" y="2798"/>
                    </a:lnTo>
                    <a:lnTo>
                      <a:pt x="8394" y="2747"/>
                    </a:lnTo>
                    <a:lnTo>
                      <a:pt x="8445" y="2721"/>
                    </a:lnTo>
                    <a:lnTo>
                      <a:pt x="8574" y="2619"/>
                    </a:lnTo>
                    <a:lnTo>
                      <a:pt x="8625" y="2593"/>
                    </a:lnTo>
                    <a:lnTo>
                      <a:pt x="8651" y="2516"/>
                    </a:lnTo>
                    <a:lnTo>
                      <a:pt x="8702" y="2490"/>
                    </a:lnTo>
                    <a:lnTo>
                      <a:pt x="8728" y="2465"/>
                    </a:lnTo>
                    <a:lnTo>
                      <a:pt x="8728" y="2388"/>
                    </a:lnTo>
                    <a:lnTo>
                      <a:pt x="8753" y="2362"/>
                    </a:lnTo>
                    <a:lnTo>
                      <a:pt x="8779" y="2336"/>
                    </a:lnTo>
                    <a:lnTo>
                      <a:pt x="8805" y="2285"/>
                    </a:lnTo>
                    <a:lnTo>
                      <a:pt x="8805" y="2259"/>
                    </a:lnTo>
                    <a:lnTo>
                      <a:pt x="8830" y="2234"/>
                    </a:lnTo>
                    <a:lnTo>
                      <a:pt x="8959" y="2131"/>
                    </a:lnTo>
                    <a:lnTo>
                      <a:pt x="9036" y="2054"/>
                    </a:lnTo>
                    <a:lnTo>
                      <a:pt x="9062" y="2054"/>
                    </a:lnTo>
                    <a:lnTo>
                      <a:pt x="9139" y="2028"/>
                    </a:lnTo>
                    <a:lnTo>
                      <a:pt x="9190" y="2003"/>
                    </a:lnTo>
                    <a:lnTo>
                      <a:pt x="9216" y="1977"/>
                    </a:lnTo>
                    <a:lnTo>
                      <a:pt x="9241" y="1977"/>
                    </a:lnTo>
                    <a:lnTo>
                      <a:pt x="9318" y="1951"/>
                    </a:lnTo>
                    <a:lnTo>
                      <a:pt x="9370" y="1926"/>
                    </a:lnTo>
                    <a:lnTo>
                      <a:pt x="9421" y="1874"/>
                    </a:lnTo>
                    <a:lnTo>
                      <a:pt x="9447" y="1849"/>
                    </a:lnTo>
                    <a:lnTo>
                      <a:pt x="9447" y="1823"/>
                    </a:lnTo>
                    <a:lnTo>
                      <a:pt x="9498" y="1797"/>
                    </a:lnTo>
                    <a:lnTo>
                      <a:pt x="9498" y="1746"/>
                    </a:lnTo>
                    <a:lnTo>
                      <a:pt x="9524" y="1720"/>
                    </a:lnTo>
                    <a:lnTo>
                      <a:pt x="9575" y="1669"/>
                    </a:lnTo>
                    <a:lnTo>
                      <a:pt x="9626" y="1643"/>
                    </a:lnTo>
                    <a:lnTo>
                      <a:pt x="9678" y="1592"/>
                    </a:lnTo>
                    <a:lnTo>
                      <a:pt x="9703" y="1540"/>
                    </a:lnTo>
                    <a:lnTo>
                      <a:pt x="9729" y="1463"/>
                    </a:lnTo>
                    <a:lnTo>
                      <a:pt x="9729" y="1438"/>
                    </a:lnTo>
                    <a:lnTo>
                      <a:pt x="9729" y="1412"/>
                    </a:lnTo>
                    <a:lnTo>
                      <a:pt x="9755" y="1386"/>
                    </a:lnTo>
                    <a:lnTo>
                      <a:pt x="9755" y="1335"/>
                    </a:lnTo>
                    <a:lnTo>
                      <a:pt x="9780" y="1309"/>
                    </a:lnTo>
                    <a:lnTo>
                      <a:pt x="9780" y="1258"/>
                    </a:lnTo>
                    <a:lnTo>
                      <a:pt x="9806" y="1232"/>
                    </a:lnTo>
                    <a:lnTo>
                      <a:pt x="9806" y="1207"/>
                    </a:lnTo>
                    <a:lnTo>
                      <a:pt x="9857" y="1130"/>
                    </a:lnTo>
                    <a:lnTo>
                      <a:pt x="9857" y="1078"/>
                    </a:lnTo>
                    <a:lnTo>
                      <a:pt x="9832" y="1027"/>
                    </a:lnTo>
                    <a:lnTo>
                      <a:pt x="9806" y="976"/>
                    </a:lnTo>
                    <a:lnTo>
                      <a:pt x="9780" y="950"/>
                    </a:lnTo>
                    <a:lnTo>
                      <a:pt x="9678" y="950"/>
                    </a:lnTo>
                    <a:lnTo>
                      <a:pt x="9626" y="976"/>
                    </a:lnTo>
                    <a:lnTo>
                      <a:pt x="9601" y="899"/>
                    </a:lnTo>
                    <a:lnTo>
                      <a:pt x="9626" y="847"/>
                    </a:lnTo>
                    <a:lnTo>
                      <a:pt x="9626" y="822"/>
                    </a:lnTo>
                    <a:lnTo>
                      <a:pt x="9678" y="770"/>
                    </a:lnTo>
                    <a:lnTo>
                      <a:pt x="9729" y="719"/>
                    </a:lnTo>
                    <a:lnTo>
                      <a:pt x="9755" y="642"/>
                    </a:lnTo>
                    <a:lnTo>
                      <a:pt x="9780" y="539"/>
                    </a:lnTo>
                    <a:lnTo>
                      <a:pt x="9806" y="514"/>
                    </a:lnTo>
                    <a:lnTo>
                      <a:pt x="9806" y="488"/>
                    </a:lnTo>
                    <a:lnTo>
                      <a:pt x="9832" y="462"/>
                    </a:lnTo>
                    <a:lnTo>
                      <a:pt x="9857" y="437"/>
                    </a:lnTo>
                    <a:lnTo>
                      <a:pt x="9883" y="360"/>
                    </a:lnTo>
                    <a:lnTo>
                      <a:pt x="9883" y="334"/>
                    </a:lnTo>
                    <a:lnTo>
                      <a:pt x="9909" y="257"/>
                    </a:lnTo>
                    <a:lnTo>
                      <a:pt x="9909" y="206"/>
                    </a:lnTo>
                    <a:lnTo>
                      <a:pt x="9883" y="154"/>
                    </a:lnTo>
                    <a:lnTo>
                      <a:pt x="9857" y="129"/>
                    </a:lnTo>
                    <a:lnTo>
                      <a:pt x="9780" y="103"/>
                    </a:lnTo>
                    <a:lnTo>
                      <a:pt x="9626" y="103"/>
                    </a:lnTo>
                    <a:lnTo>
                      <a:pt x="9524" y="129"/>
                    </a:lnTo>
                    <a:lnTo>
                      <a:pt x="9498" y="103"/>
                    </a:lnTo>
                    <a:lnTo>
                      <a:pt x="9472" y="77"/>
                    </a:lnTo>
                    <a:lnTo>
                      <a:pt x="9421" y="52"/>
                    </a:lnTo>
                    <a:lnTo>
                      <a:pt x="9318" y="52"/>
                    </a:lnTo>
                    <a:lnTo>
                      <a:pt x="9267" y="77"/>
                    </a:lnTo>
                    <a:lnTo>
                      <a:pt x="9164" y="77"/>
                    </a:lnTo>
                    <a:lnTo>
                      <a:pt x="9113" y="103"/>
                    </a:lnTo>
                    <a:lnTo>
                      <a:pt x="9062" y="103"/>
                    </a:lnTo>
                    <a:lnTo>
                      <a:pt x="8985" y="26"/>
                    </a:lnTo>
                    <a:lnTo>
                      <a:pt x="895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7" name="Google Shape;2809;p56">
                <a:extLst>
                  <a:ext uri="{FF2B5EF4-FFF2-40B4-BE49-F238E27FC236}">
                    <a16:creationId xmlns:a16="http://schemas.microsoft.com/office/drawing/2014/main" id="{BA39C0B5-3D61-6A57-95FF-AE5ABC56F6BA}"/>
                  </a:ext>
                </a:extLst>
              </p:cNvPr>
              <p:cNvSpPr/>
              <p:nvPr/>
            </p:nvSpPr>
            <p:spPr>
              <a:xfrm>
                <a:off x="1620984" y="1323442"/>
                <a:ext cx="243238" cy="355653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3980" extrusionOk="0">
                    <a:moveTo>
                      <a:pt x="463" y="2901"/>
                    </a:moveTo>
                    <a:lnTo>
                      <a:pt x="514" y="2927"/>
                    </a:lnTo>
                    <a:lnTo>
                      <a:pt x="591" y="2952"/>
                    </a:lnTo>
                    <a:lnTo>
                      <a:pt x="514" y="3004"/>
                    </a:lnTo>
                    <a:lnTo>
                      <a:pt x="514" y="2952"/>
                    </a:lnTo>
                    <a:lnTo>
                      <a:pt x="488" y="2927"/>
                    </a:lnTo>
                    <a:lnTo>
                      <a:pt x="437" y="2901"/>
                    </a:lnTo>
                    <a:close/>
                    <a:moveTo>
                      <a:pt x="2336" y="0"/>
                    </a:moveTo>
                    <a:lnTo>
                      <a:pt x="2259" y="26"/>
                    </a:lnTo>
                    <a:lnTo>
                      <a:pt x="2259" y="52"/>
                    </a:lnTo>
                    <a:lnTo>
                      <a:pt x="2208" y="103"/>
                    </a:lnTo>
                    <a:lnTo>
                      <a:pt x="2182" y="154"/>
                    </a:lnTo>
                    <a:lnTo>
                      <a:pt x="2157" y="180"/>
                    </a:lnTo>
                    <a:lnTo>
                      <a:pt x="2105" y="180"/>
                    </a:lnTo>
                    <a:lnTo>
                      <a:pt x="2028" y="257"/>
                    </a:lnTo>
                    <a:lnTo>
                      <a:pt x="2028" y="283"/>
                    </a:lnTo>
                    <a:lnTo>
                      <a:pt x="1977" y="308"/>
                    </a:lnTo>
                    <a:lnTo>
                      <a:pt x="1951" y="308"/>
                    </a:lnTo>
                    <a:lnTo>
                      <a:pt x="1926" y="334"/>
                    </a:lnTo>
                    <a:lnTo>
                      <a:pt x="1874" y="360"/>
                    </a:lnTo>
                    <a:lnTo>
                      <a:pt x="1772" y="437"/>
                    </a:lnTo>
                    <a:lnTo>
                      <a:pt x="1720" y="514"/>
                    </a:lnTo>
                    <a:lnTo>
                      <a:pt x="1643" y="565"/>
                    </a:lnTo>
                    <a:lnTo>
                      <a:pt x="1618" y="565"/>
                    </a:lnTo>
                    <a:lnTo>
                      <a:pt x="1566" y="642"/>
                    </a:lnTo>
                    <a:lnTo>
                      <a:pt x="1541" y="719"/>
                    </a:lnTo>
                    <a:lnTo>
                      <a:pt x="1515" y="719"/>
                    </a:lnTo>
                    <a:lnTo>
                      <a:pt x="1464" y="745"/>
                    </a:lnTo>
                    <a:lnTo>
                      <a:pt x="1412" y="770"/>
                    </a:lnTo>
                    <a:lnTo>
                      <a:pt x="1387" y="796"/>
                    </a:lnTo>
                    <a:lnTo>
                      <a:pt x="1387" y="822"/>
                    </a:lnTo>
                    <a:lnTo>
                      <a:pt x="1258" y="822"/>
                    </a:lnTo>
                    <a:lnTo>
                      <a:pt x="1207" y="873"/>
                    </a:lnTo>
                    <a:lnTo>
                      <a:pt x="1181" y="873"/>
                    </a:lnTo>
                    <a:lnTo>
                      <a:pt x="1130" y="899"/>
                    </a:lnTo>
                    <a:lnTo>
                      <a:pt x="1079" y="924"/>
                    </a:lnTo>
                    <a:lnTo>
                      <a:pt x="1079" y="950"/>
                    </a:lnTo>
                    <a:lnTo>
                      <a:pt x="1053" y="976"/>
                    </a:lnTo>
                    <a:lnTo>
                      <a:pt x="1027" y="1001"/>
                    </a:lnTo>
                    <a:lnTo>
                      <a:pt x="976" y="1001"/>
                    </a:lnTo>
                    <a:lnTo>
                      <a:pt x="899" y="1027"/>
                    </a:lnTo>
                    <a:lnTo>
                      <a:pt x="873" y="1053"/>
                    </a:lnTo>
                    <a:lnTo>
                      <a:pt x="822" y="1181"/>
                    </a:lnTo>
                    <a:lnTo>
                      <a:pt x="822" y="1310"/>
                    </a:lnTo>
                    <a:lnTo>
                      <a:pt x="796" y="1284"/>
                    </a:lnTo>
                    <a:lnTo>
                      <a:pt x="694" y="1284"/>
                    </a:lnTo>
                    <a:lnTo>
                      <a:pt x="668" y="1310"/>
                    </a:lnTo>
                    <a:lnTo>
                      <a:pt x="642" y="1335"/>
                    </a:lnTo>
                    <a:lnTo>
                      <a:pt x="642" y="1412"/>
                    </a:lnTo>
                    <a:lnTo>
                      <a:pt x="642" y="1438"/>
                    </a:lnTo>
                    <a:lnTo>
                      <a:pt x="565" y="1387"/>
                    </a:lnTo>
                    <a:lnTo>
                      <a:pt x="463" y="1387"/>
                    </a:lnTo>
                    <a:lnTo>
                      <a:pt x="411" y="1361"/>
                    </a:lnTo>
                    <a:lnTo>
                      <a:pt x="360" y="1335"/>
                    </a:lnTo>
                    <a:lnTo>
                      <a:pt x="309" y="1361"/>
                    </a:lnTo>
                    <a:lnTo>
                      <a:pt x="257" y="1438"/>
                    </a:lnTo>
                    <a:lnTo>
                      <a:pt x="232" y="1464"/>
                    </a:lnTo>
                    <a:lnTo>
                      <a:pt x="206" y="1515"/>
                    </a:lnTo>
                    <a:lnTo>
                      <a:pt x="206" y="1592"/>
                    </a:lnTo>
                    <a:lnTo>
                      <a:pt x="129" y="1618"/>
                    </a:lnTo>
                    <a:lnTo>
                      <a:pt x="103" y="1643"/>
                    </a:lnTo>
                    <a:lnTo>
                      <a:pt x="103" y="1669"/>
                    </a:lnTo>
                    <a:lnTo>
                      <a:pt x="78" y="1720"/>
                    </a:lnTo>
                    <a:lnTo>
                      <a:pt x="78" y="1746"/>
                    </a:lnTo>
                    <a:lnTo>
                      <a:pt x="78" y="1797"/>
                    </a:lnTo>
                    <a:lnTo>
                      <a:pt x="78" y="1823"/>
                    </a:lnTo>
                    <a:lnTo>
                      <a:pt x="52" y="1849"/>
                    </a:lnTo>
                    <a:lnTo>
                      <a:pt x="1" y="1926"/>
                    </a:lnTo>
                    <a:lnTo>
                      <a:pt x="1" y="1977"/>
                    </a:lnTo>
                    <a:lnTo>
                      <a:pt x="1" y="2028"/>
                    </a:lnTo>
                    <a:lnTo>
                      <a:pt x="26" y="2105"/>
                    </a:lnTo>
                    <a:lnTo>
                      <a:pt x="103" y="2157"/>
                    </a:lnTo>
                    <a:lnTo>
                      <a:pt x="103" y="2208"/>
                    </a:lnTo>
                    <a:lnTo>
                      <a:pt x="103" y="2259"/>
                    </a:lnTo>
                    <a:lnTo>
                      <a:pt x="103" y="2285"/>
                    </a:lnTo>
                    <a:lnTo>
                      <a:pt x="103" y="2311"/>
                    </a:lnTo>
                    <a:lnTo>
                      <a:pt x="129" y="2336"/>
                    </a:lnTo>
                    <a:lnTo>
                      <a:pt x="180" y="2362"/>
                    </a:lnTo>
                    <a:lnTo>
                      <a:pt x="206" y="2413"/>
                    </a:lnTo>
                    <a:lnTo>
                      <a:pt x="206" y="2439"/>
                    </a:lnTo>
                    <a:lnTo>
                      <a:pt x="155" y="2490"/>
                    </a:lnTo>
                    <a:lnTo>
                      <a:pt x="129" y="2542"/>
                    </a:lnTo>
                    <a:lnTo>
                      <a:pt x="103" y="2567"/>
                    </a:lnTo>
                    <a:lnTo>
                      <a:pt x="78" y="2593"/>
                    </a:lnTo>
                    <a:lnTo>
                      <a:pt x="78" y="2670"/>
                    </a:lnTo>
                    <a:lnTo>
                      <a:pt x="103" y="2696"/>
                    </a:lnTo>
                    <a:lnTo>
                      <a:pt x="129" y="2721"/>
                    </a:lnTo>
                    <a:lnTo>
                      <a:pt x="155" y="2747"/>
                    </a:lnTo>
                    <a:lnTo>
                      <a:pt x="155" y="2798"/>
                    </a:lnTo>
                    <a:lnTo>
                      <a:pt x="206" y="2824"/>
                    </a:lnTo>
                    <a:lnTo>
                      <a:pt x="232" y="2850"/>
                    </a:lnTo>
                    <a:lnTo>
                      <a:pt x="283" y="2875"/>
                    </a:lnTo>
                    <a:lnTo>
                      <a:pt x="334" y="2901"/>
                    </a:lnTo>
                    <a:lnTo>
                      <a:pt x="411" y="2901"/>
                    </a:lnTo>
                    <a:lnTo>
                      <a:pt x="360" y="2927"/>
                    </a:lnTo>
                    <a:lnTo>
                      <a:pt x="334" y="2927"/>
                    </a:lnTo>
                    <a:lnTo>
                      <a:pt x="283" y="2952"/>
                    </a:lnTo>
                    <a:lnTo>
                      <a:pt x="232" y="3029"/>
                    </a:lnTo>
                    <a:lnTo>
                      <a:pt x="155" y="3055"/>
                    </a:lnTo>
                    <a:lnTo>
                      <a:pt x="129" y="3132"/>
                    </a:lnTo>
                    <a:lnTo>
                      <a:pt x="180" y="3209"/>
                    </a:lnTo>
                    <a:lnTo>
                      <a:pt x="206" y="3235"/>
                    </a:lnTo>
                    <a:lnTo>
                      <a:pt x="257" y="3260"/>
                    </a:lnTo>
                    <a:lnTo>
                      <a:pt x="334" y="3209"/>
                    </a:lnTo>
                    <a:lnTo>
                      <a:pt x="360" y="3235"/>
                    </a:lnTo>
                    <a:lnTo>
                      <a:pt x="334" y="3260"/>
                    </a:lnTo>
                    <a:lnTo>
                      <a:pt x="283" y="3337"/>
                    </a:lnTo>
                    <a:lnTo>
                      <a:pt x="257" y="3312"/>
                    </a:lnTo>
                    <a:lnTo>
                      <a:pt x="206" y="3286"/>
                    </a:lnTo>
                    <a:lnTo>
                      <a:pt x="180" y="3286"/>
                    </a:lnTo>
                    <a:lnTo>
                      <a:pt x="103" y="3312"/>
                    </a:lnTo>
                    <a:lnTo>
                      <a:pt x="26" y="3363"/>
                    </a:lnTo>
                    <a:lnTo>
                      <a:pt x="1" y="3414"/>
                    </a:lnTo>
                    <a:lnTo>
                      <a:pt x="1" y="3466"/>
                    </a:lnTo>
                    <a:lnTo>
                      <a:pt x="1" y="3491"/>
                    </a:lnTo>
                    <a:lnTo>
                      <a:pt x="52" y="3543"/>
                    </a:lnTo>
                    <a:lnTo>
                      <a:pt x="103" y="3568"/>
                    </a:lnTo>
                    <a:lnTo>
                      <a:pt x="155" y="3620"/>
                    </a:lnTo>
                    <a:lnTo>
                      <a:pt x="155" y="3645"/>
                    </a:lnTo>
                    <a:lnTo>
                      <a:pt x="180" y="3671"/>
                    </a:lnTo>
                    <a:lnTo>
                      <a:pt x="180" y="3697"/>
                    </a:lnTo>
                    <a:lnTo>
                      <a:pt x="257" y="3774"/>
                    </a:lnTo>
                    <a:lnTo>
                      <a:pt x="283" y="3799"/>
                    </a:lnTo>
                    <a:lnTo>
                      <a:pt x="334" y="3851"/>
                    </a:lnTo>
                    <a:lnTo>
                      <a:pt x="386" y="3902"/>
                    </a:lnTo>
                    <a:lnTo>
                      <a:pt x="411" y="3902"/>
                    </a:lnTo>
                    <a:lnTo>
                      <a:pt x="411" y="3928"/>
                    </a:lnTo>
                    <a:lnTo>
                      <a:pt x="437" y="3953"/>
                    </a:lnTo>
                    <a:lnTo>
                      <a:pt x="463" y="3979"/>
                    </a:lnTo>
                    <a:lnTo>
                      <a:pt x="540" y="3979"/>
                    </a:lnTo>
                    <a:lnTo>
                      <a:pt x="617" y="3928"/>
                    </a:lnTo>
                    <a:lnTo>
                      <a:pt x="668" y="3851"/>
                    </a:lnTo>
                    <a:lnTo>
                      <a:pt x="771" y="3774"/>
                    </a:lnTo>
                    <a:lnTo>
                      <a:pt x="822" y="3722"/>
                    </a:lnTo>
                    <a:lnTo>
                      <a:pt x="848" y="3671"/>
                    </a:lnTo>
                    <a:lnTo>
                      <a:pt x="848" y="3645"/>
                    </a:lnTo>
                    <a:lnTo>
                      <a:pt x="873" y="3620"/>
                    </a:lnTo>
                    <a:lnTo>
                      <a:pt x="925" y="3620"/>
                    </a:lnTo>
                    <a:lnTo>
                      <a:pt x="1002" y="3594"/>
                    </a:lnTo>
                    <a:lnTo>
                      <a:pt x="1002" y="3568"/>
                    </a:lnTo>
                    <a:lnTo>
                      <a:pt x="1027" y="3543"/>
                    </a:lnTo>
                    <a:lnTo>
                      <a:pt x="1053" y="3543"/>
                    </a:lnTo>
                    <a:lnTo>
                      <a:pt x="1130" y="3517"/>
                    </a:lnTo>
                    <a:lnTo>
                      <a:pt x="1181" y="3466"/>
                    </a:lnTo>
                    <a:lnTo>
                      <a:pt x="1181" y="3440"/>
                    </a:lnTo>
                    <a:lnTo>
                      <a:pt x="1181" y="3389"/>
                    </a:lnTo>
                    <a:lnTo>
                      <a:pt x="1207" y="3414"/>
                    </a:lnTo>
                    <a:lnTo>
                      <a:pt x="1335" y="3414"/>
                    </a:lnTo>
                    <a:lnTo>
                      <a:pt x="1335" y="3389"/>
                    </a:lnTo>
                    <a:lnTo>
                      <a:pt x="1361" y="3389"/>
                    </a:lnTo>
                    <a:lnTo>
                      <a:pt x="1412" y="3363"/>
                    </a:lnTo>
                    <a:lnTo>
                      <a:pt x="1438" y="3337"/>
                    </a:lnTo>
                    <a:lnTo>
                      <a:pt x="1438" y="3286"/>
                    </a:lnTo>
                    <a:lnTo>
                      <a:pt x="1438" y="3260"/>
                    </a:lnTo>
                    <a:lnTo>
                      <a:pt x="1412" y="3209"/>
                    </a:lnTo>
                    <a:lnTo>
                      <a:pt x="1361" y="3158"/>
                    </a:lnTo>
                    <a:lnTo>
                      <a:pt x="1387" y="3132"/>
                    </a:lnTo>
                    <a:lnTo>
                      <a:pt x="1361" y="3081"/>
                    </a:lnTo>
                    <a:lnTo>
                      <a:pt x="1566" y="3081"/>
                    </a:lnTo>
                    <a:lnTo>
                      <a:pt x="1643" y="3055"/>
                    </a:lnTo>
                    <a:lnTo>
                      <a:pt x="1669" y="3029"/>
                    </a:lnTo>
                    <a:lnTo>
                      <a:pt x="1695" y="3029"/>
                    </a:lnTo>
                    <a:lnTo>
                      <a:pt x="1720" y="3004"/>
                    </a:lnTo>
                    <a:lnTo>
                      <a:pt x="1746" y="2978"/>
                    </a:lnTo>
                    <a:lnTo>
                      <a:pt x="1746" y="2952"/>
                    </a:lnTo>
                    <a:lnTo>
                      <a:pt x="1823" y="2952"/>
                    </a:lnTo>
                    <a:lnTo>
                      <a:pt x="1849" y="2927"/>
                    </a:lnTo>
                    <a:lnTo>
                      <a:pt x="1849" y="2901"/>
                    </a:lnTo>
                    <a:lnTo>
                      <a:pt x="1900" y="2850"/>
                    </a:lnTo>
                    <a:lnTo>
                      <a:pt x="1926" y="2773"/>
                    </a:lnTo>
                    <a:lnTo>
                      <a:pt x="1926" y="2670"/>
                    </a:lnTo>
                    <a:lnTo>
                      <a:pt x="2028" y="2670"/>
                    </a:lnTo>
                    <a:lnTo>
                      <a:pt x="2080" y="2644"/>
                    </a:lnTo>
                    <a:lnTo>
                      <a:pt x="2105" y="2619"/>
                    </a:lnTo>
                    <a:lnTo>
                      <a:pt x="2105" y="2593"/>
                    </a:lnTo>
                    <a:lnTo>
                      <a:pt x="2157" y="2490"/>
                    </a:lnTo>
                    <a:lnTo>
                      <a:pt x="2157" y="2439"/>
                    </a:lnTo>
                    <a:lnTo>
                      <a:pt x="2157" y="2362"/>
                    </a:lnTo>
                    <a:lnTo>
                      <a:pt x="2131" y="2336"/>
                    </a:lnTo>
                    <a:lnTo>
                      <a:pt x="2131" y="2311"/>
                    </a:lnTo>
                    <a:lnTo>
                      <a:pt x="2131" y="2259"/>
                    </a:lnTo>
                    <a:lnTo>
                      <a:pt x="2131" y="2182"/>
                    </a:lnTo>
                    <a:lnTo>
                      <a:pt x="2080" y="2105"/>
                    </a:lnTo>
                    <a:lnTo>
                      <a:pt x="2080" y="2080"/>
                    </a:lnTo>
                    <a:lnTo>
                      <a:pt x="2054" y="2028"/>
                    </a:lnTo>
                    <a:lnTo>
                      <a:pt x="2080" y="2028"/>
                    </a:lnTo>
                    <a:lnTo>
                      <a:pt x="2080" y="2003"/>
                    </a:lnTo>
                    <a:lnTo>
                      <a:pt x="2131" y="1951"/>
                    </a:lnTo>
                    <a:lnTo>
                      <a:pt x="2131" y="1900"/>
                    </a:lnTo>
                    <a:lnTo>
                      <a:pt x="2131" y="1823"/>
                    </a:lnTo>
                    <a:lnTo>
                      <a:pt x="2131" y="1772"/>
                    </a:lnTo>
                    <a:lnTo>
                      <a:pt x="2131" y="1746"/>
                    </a:lnTo>
                    <a:lnTo>
                      <a:pt x="2208" y="1720"/>
                    </a:lnTo>
                    <a:lnTo>
                      <a:pt x="2234" y="1720"/>
                    </a:lnTo>
                    <a:lnTo>
                      <a:pt x="2259" y="1746"/>
                    </a:lnTo>
                    <a:lnTo>
                      <a:pt x="2336" y="1797"/>
                    </a:lnTo>
                    <a:lnTo>
                      <a:pt x="2439" y="1797"/>
                    </a:lnTo>
                    <a:lnTo>
                      <a:pt x="2465" y="1772"/>
                    </a:lnTo>
                    <a:lnTo>
                      <a:pt x="2542" y="1695"/>
                    </a:lnTo>
                    <a:lnTo>
                      <a:pt x="2567" y="1669"/>
                    </a:lnTo>
                    <a:lnTo>
                      <a:pt x="2619" y="1643"/>
                    </a:lnTo>
                    <a:lnTo>
                      <a:pt x="2670" y="1592"/>
                    </a:lnTo>
                    <a:lnTo>
                      <a:pt x="2696" y="1464"/>
                    </a:lnTo>
                    <a:lnTo>
                      <a:pt x="2696" y="1438"/>
                    </a:lnTo>
                    <a:lnTo>
                      <a:pt x="2721" y="1412"/>
                    </a:lnTo>
                    <a:lnTo>
                      <a:pt x="2721" y="1361"/>
                    </a:lnTo>
                    <a:lnTo>
                      <a:pt x="2721" y="1310"/>
                    </a:lnTo>
                    <a:lnTo>
                      <a:pt x="2696" y="1258"/>
                    </a:lnTo>
                    <a:lnTo>
                      <a:pt x="2644" y="1233"/>
                    </a:lnTo>
                    <a:lnTo>
                      <a:pt x="2619" y="1233"/>
                    </a:lnTo>
                    <a:lnTo>
                      <a:pt x="2542" y="1258"/>
                    </a:lnTo>
                    <a:lnTo>
                      <a:pt x="2516" y="1258"/>
                    </a:lnTo>
                    <a:lnTo>
                      <a:pt x="2490" y="1284"/>
                    </a:lnTo>
                    <a:lnTo>
                      <a:pt x="2413" y="1335"/>
                    </a:lnTo>
                    <a:lnTo>
                      <a:pt x="2388" y="1387"/>
                    </a:lnTo>
                    <a:lnTo>
                      <a:pt x="2362" y="1412"/>
                    </a:lnTo>
                    <a:lnTo>
                      <a:pt x="2285" y="1464"/>
                    </a:lnTo>
                    <a:lnTo>
                      <a:pt x="2234" y="1464"/>
                    </a:lnTo>
                    <a:lnTo>
                      <a:pt x="2259" y="1412"/>
                    </a:lnTo>
                    <a:lnTo>
                      <a:pt x="2259" y="1361"/>
                    </a:lnTo>
                    <a:lnTo>
                      <a:pt x="2336" y="1335"/>
                    </a:lnTo>
                    <a:lnTo>
                      <a:pt x="2362" y="1258"/>
                    </a:lnTo>
                    <a:lnTo>
                      <a:pt x="2413" y="1207"/>
                    </a:lnTo>
                    <a:lnTo>
                      <a:pt x="2413" y="1181"/>
                    </a:lnTo>
                    <a:lnTo>
                      <a:pt x="2465" y="1156"/>
                    </a:lnTo>
                    <a:lnTo>
                      <a:pt x="2465" y="1130"/>
                    </a:lnTo>
                    <a:lnTo>
                      <a:pt x="2516" y="1079"/>
                    </a:lnTo>
                    <a:lnTo>
                      <a:pt x="2567" y="1027"/>
                    </a:lnTo>
                    <a:lnTo>
                      <a:pt x="2593" y="1001"/>
                    </a:lnTo>
                    <a:lnTo>
                      <a:pt x="2619" y="976"/>
                    </a:lnTo>
                    <a:lnTo>
                      <a:pt x="2644" y="924"/>
                    </a:lnTo>
                    <a:lnTo>
                      <a:pt x="2670" y="899"/>
                    </a:lnTo>
                    <a:lnTo>
                      <a:pt x="2644" y="847"/>
                    </a:lnTo>
                    <a:lnTo>
                      <a:pt x="2619" y="822"/>
                    </a:lnTo>
                    <a:lnTo>
                      <a:pt x="2567" y="822"/>
                    </a:lnTo>
                    <a:lnTo>
                      <a:pt x="2542" y="796"/>
                    </a:lnTo>
                    <a:lnTo>
                      <a:pt x="2542" y="719"/>
                    </a:lnTo>
                    <a:lnTo>
                      <a:pt x="2593" y="693"/>
                    </a:lnTo>
                    <a:lnTo>
                      <a:pt x="2619" y="642"/>
                    </a:lnTo>
                    <a:lnTo>
                      <a:pt x="2619" y="616"/>
                    </a:lnTo>
                    <a:lnTo>
                      <a:pt x="2644" y="565"/>
                    </a:lnTo>
                    <a:lnTo>
                      <a:pt x="2644" y="462"/>
                    </a:lnTo>
                    <a:lnTo>
                      <a:pt x="2644" y="437"/>
                    </a:lnTo>
                    <a:lnTo>
                      <a:pt x="2619" y="411"/>
                    </a:lnTo>
                    <a:lnTo>
                      <a:pt x="2619" y="385"/>
                    </a:lnTo>
                    <a:lnTo>
                      <a:pt x="2619" y="334"/>
                    </a:lnTo>
                    <a:lnTo>
                      <a:pt x="2619" y="283"/>
                    </a:lnTo>
                    <a:lnTo>
                      <a:pt x="2593" y="231"/>
                    </a:lnTo>
                    <a:lnTo>
                      <a:pt x="2567" y="206"/>
                    </a:lnTo>
                    <a:lnTo>
                      <a:pt x="2516" y="154"/>
                    </a:lnTo>
                    <a:lnTo>
                      <a:pt x="2490" y="103"/>
                    </a:lnTo>
                    <a:lnTo>
                      <a:pt x="2439" y="52"/>
                    </a:lnTo>
                    <a:lnTo>
                      <a:pt x="2413" y="26"/>
                    </a:lnTo>
                    <a:lnTo>
                      <a:pt x="2388" y="26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8" name="Google Shape;2810;p56">
                <a:extLst>
                  <a:ext uri="{FF2B5EF4-FFF2-40B4-BE49-F238E27FC236}">
                    <a16:creationId xmlns:a16="http://schemas.microsoft.com/office/drawing/2014/main" id="{D775152B-8AD8-6C5B-F946-8DC7B04AB26F}"/>
                  </a:ext>
                </a:extLst>
              </p:cNvPr>
              <p:cNvSpPr/>
              <p:nvPr/>
            </p:nvSpPr>
            <p:spPr>
              <a:xfrm>
                <a:off x="1526976" y="1642281"/>
                <a:ext cx="123942" cy="32813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672" extrusionOk="0">
                    <a:moveTo>
                      <a:pt x="847" y="0"/>
                    </a:moveTo>
                    <a:lnTo>
                      <a:pt x="796" y="26"/>
                    </a:lnTo>
                    <a:lnTo>
                      <a:pt x="744" y="103"/>
                    </a:lnTo>
                    <a:lnTo>
                      <a:pt x="719" y="129"/>
                    </a:lnTo>
                    <a:lnTo>
                      <a:pt x="744" y="206"/>
                    </a:lnTo>
                    <a:lnTo>
                      <a:pt x="744" y="231"/>
                    </a:lnTo>
                    <a:lnTo>
                      <a:pt x="770" y="231"/>
                    </a:lnTo>
                    <a:lnTo>
                      <a:pt x="822" y="283"/>
                    </a:lnTo>
                    <a:lnTo>
                      <a:pt x="873" y="283"/>
                    </a:lnTo>
                    <a:lnTo>
                      <a:pt x="822" y="334"/>
                    </a:lnTo>
                    <a:lnTo>
                      <a:pt x="796" y="334"/>
                    </a:lnTo>
                    <a:lnTo>
                      <a:pt x="770" y="308"/>
                    </a:lnTo>
                    <a:lnTo>
                      <a:pt x="744" y="283"/>
                    </a:lnTo>
                    <a:lnTo>
                      <a:pt x="693" y="308"/>
                    </a:lnTo>
                    <a:lnTo>
                      <a:pt x="642" y="360"/>
                    </a:lnTo>
                    <a:lnTo>
                      <a:pt x="590" y="411"/>
                    </a:lnTo>
                    <a:lnTo>
                      <a:pt x="565" y="514"/>
                    </a:lnTo>
                    <a:lnTo>
                      <a:pt x="539" y="514"/>
                    </a:lnTo>
                    <a:lnTo>
                      <a:pt x="539" y="591"/>
                    </a:lnTo>
                    <a:lnTo>
                      <a:pt x="513" y="591"/>
                    </a:lnTo>
                    <a:lnTo>
                      <a:pt x="488" y="616"/>
                    </a:lnTo>
                    <a:lnTo>
                      <a:pt x="462" y="642"/>
                    </a:lnTo>
                    <a:lnTo>
                      <a:pt x="436" y="668"/>
                    </a:lnTo>
                    <a:lnTo>
                      <a:pt x="436" y="642"/>
                    </a:lnTo>
                    <a:lnTo>
                      <a:pt x="385" y="616"/>
                    </a:lnTo>
                    <a:lnTo>
                      <a:pt x="334" y="591"/>
                    </a:lnTo>
                    <a:lnTo>
                      <a:pt x="205" y="591"/>
                    </a:lnTo>
                    <a:lnTo>
                      <a:pt x="180" y="616"/>
                    </a:lnTo>
                    <a:lnTo>
                      <a:pt x="128" y="668"/>
                    </a:lnTo>
                    <a:lnTo>
                      <a:pt x="103" y="745"/>
                    </a:lnTo>
                    <a:lnTo>
                      <a:pt x="77" y="796"/>
                    </a:lnTo>
                    <a:lnTo>
                      <a:pt x="77" y="822"/>
                    </a:lnTo>
                    <a:lnTo>
                      <a:pt x="77" y="847"/>
                    </a:lnTo>
                    <a:lnTo>
                      <a:pt x="51" y="847"/>
                    </a:lnTo>
                    <a:lnTo>
                      <a:pt x="26" y="873"/>
                    </a:lnTo>
                    <a:lnTo>
                      <a:pt x="0" y="899"/>
                    </a:lnTo>
                    <a:lnTo>
                      <a:pt x="0" y="1002"/>
                    </a:lnTo>
                    <a:lnTo>
                      <a:pt x="26" y="1027"/>
                    </a:lnTo>
                    <a:lnTo>
                      <a:pt x="51" y="1079"/>
                    </a:lnTo>
                    <a:lnTo>
                      <a:pt x="103" y="1079"/>
                    </a:lnTo>
                    <a:lnTo>
                      <a:pt x="154" y="1104"/>
                    </a:lnTo>
                    <a:lnTo>
                      <a:pt x="180" y="1130"/>
                    </a:lnTo>
                    <a:lnTo>
                      <a:pt x="180" y="1156"/>
                    </a:lnTo>
                    <a:lnTo>
                      <a:pt x="231" y="1207"/>
                    </a:lnTo>
                    <a:lnTo>
                      <a:pt x="282" y="1207"/>
                    </a:lnTo>
                    <a:lnTo>
                      <a:pt x="359" y="1181"/>
                    </a:lnTo>
                    <a:lnTo>
                      <a:pt x="385" y="1181"/>
                    </a:lnTo>
                    <a:lnTo>
                      <a:pt x="359" y="1233"/>
                    </a:lnTo>
                    <a:lnTo>
                      <a:pt x="385" y="1310"/>
                    </a:lnTo>
                    <a:lnTo>
                      <a:pt x="436" y="1361"/>
                    </a:lnTo>
                    <a:lnTo>
                      <a:pt x="462" y="1412"/>
                    </a:lnTo>
                    <a:lnTo>
                      <a:pt x="436" y="1464"/>
                    </a:lnTo>
                    <a:lnTo>
                      <a:pt x="411" y="1489"/>
                    </a:lnTo>
                    <a:lnTo>
                      <a:pt x="385" y="1515"/>
                    </a:lnTo>
                    <a:lnTo>
                      <a:pt x="359" y="1566"/>
                    </a:lnTo>
                    <a:lnTo>
                      <a:pt x="359" y="1618"/>
                    </a:lnTo>
                    <a:lnTo>
                      <a:pt x="359" y="1695"/>
                    </a:lnTo>
                    <a:lnTo>
                      <a:pt x="359" y="1720"/>
                    </a:lnTo>
                    <a:lnTo>
                      <a:pt x="385" y="1797"/>
                    </a:lnTo>
                    <a:lnTo>
                      <a:pt x="411" y="1874"/>
                    </a:lnTo>
                    <a:lnTo>
                      <a:pt x="385" y="1900"/>
                    </a:lnTo>
                    <a:lnTo>
                      <a:pt x="308" y="1951"/>
                    </a:lnTo>
                    <a:lnTo>
                      <a:pt x="308" y="2028"/>
                    </a:lnTo>
                    <a:lnTo>
                      <a:pt x="334" y="2080"/>
                    </a:lnTo>
                    <a:lnTo>
                      <a:pt x="385" y="2157"/>
                    </a:lnTo>
                    <a:lnTo>
                      <a:pt x="359" y="2208"/>
                    </a:lnTo>
                    <a:lnTo>
                      <a:pt x="359" y="2285"/>
                    </a:lnTo>
                    <a:lnTo>
                      <a:pt x="359" y="2336"/>
                    </a:lnTo>
                    <a:lnTo>
                      <a:pt x="359" y="2388"/>
                    </a:lnTo>
                    <a:lnTo>
                      <a:pt x="334" y="2413"/>
                    </a:lnTo>
                    <a:lnTo>
                      <a:pt x="334" y="2439"/>
                    </a:lnTo>
                    <a:lnTo>
                      <a:pt x="308" y="2490"/>
                    </a:lnTo>
                    <a:lnTo>
                      <a:pt x="308" y="2542"/>
                    </a:lnTo>
                    <a:lnTo>
                      <a:pt x="308" y="2593"/>
                    </a:lnTo>
                    <a:lnTo>
                      <a:pt x="282" y="2619"/>
                    </a:lnTo>
                    <a:lnTo>
                      <a:pt x="257" y="2619"/>
                    </a:lnTo>
                    <a:lnTo>
                      <a:pt x="231" y="2644"/>
                    </a:lnTo>
                    <a:lnTo>
                      <a:pt x="231" y="2670"/>
                    </a:lnTo>
                    <a:lnTo>
                      <a:pt x="205" y="2721"/>
                    </a:lnTo>
                    <a:lnTo>
                      <a:pt x="231" y="2747"/>
                    </a:lnTo>
                    <a:lnTo>
                      <a:pt x="282" y="2773"/>
                    </a:lnTo>
                    <a:lnTo>
                      <a:pt x="282" y="2798"/>
                    </a:lnTo>
                    <a:lnTo>
                      <a:pt x="308" y="2824"/>
                    </a:lnTo>
                    <a:lnTo>
                      <a:pt x="308" y="2850"/>
                    </a:lnTo>
                    <a:lnTo>
                      <a:pt x="308" y="2927"/>
                    </a:lnTo>
                    <a:lnTo>
                      <a:pt x="308" y="3004"/>
                    </a:lnTo>
                    <a:lnTo>
                      <a:pt x="359" y="3029"/>
                    </a:lnTo>
                    <a:lnTo>
                      <a:pt x="359" y="3081"/>
                    </a:lnTo>
                    <a:lnTo>
                      <a:pt x="359" y="3158"/>
                    </a:lnTo>
                    <a:lnTo>
                      <a:pt x="359" y="3209"/>
                    </a:lnTo>
                    <a:lnTo>
                      <a:pt x="359" y="3260"/>
                    </a:lnTo>
                    <a:lnTo>
                      <a:pt x="385" y="3312"/>
                    </a:lnTo>
                    <a:lnTo>
                      <a:pt x="462" y="3389"/>
                    </a:lnTo>
                    <a:lnTo>
                      <a:pt x="513" y="3440"/>
                    </a:lnTo>
                    <a:lnTo>
                      <a:pt x="590" y="3440"/>
                    </a:lnTo>
                    <a:lnTo>
                      <a:pt x="590" y="3517"/>
                    </a:lnTo>
                    <a:lnTo>
                      <a:pt x="616" y="3594"/>
                    </a:lnTo>
                    <a:lnTo>
                      <a:pt x="642" y="3645"/>
                    </a:lnTo>
                    <a:lnTo>
                      <a:pt x="693" y="3671"/>
                    </a:lnTo>
                    <a:lnTo>
                      <a:pt x="744" y="3671"/>
                    </a:lnTo>
                    <a:lnTo>
                      <a:pt x="796" y="3645"/>
                    </a:lnTo>
                    <a:lnTo>
                      <a:pt x="822" y="3594"/>
                    </a:lnTo>
                    <a:lnTo>
                      <a:pt x="873" y="3517"/>
                    </a:lnTo>
                    <a:lnTo>
                      <a:pt x="924" y="3466"/>
                    </a:lnTo>
                    <a:lnTo>
                      <a:pt x="950" y="3440"/>
                    </a:lnTo>
                    <a:lnTo>
                      <a:pt x="976" y="3414"/>
                    </a:lnTo>
                    <a:lnTo>
                      <a:pt x="1001" y="3363"/>
                    </a:lnTo>
                    <a:lnTo>
                      <a:pt x="1001" y="3337"/>
                    </a:lnTo>
                    <a:lnTo>
                      <a:pt x="1027" y="3286"/>
                    </a:lnTo>
                    <a:lnTo>
                      <a:pt x="1001" y="3235"/>
                    </a:lnTo>
                    <a:lnTo>
                      <a:pt x="976" y="3183"/>
                    </a:lnTo>
                    <a:lnTo>
                      <a:pt x="924" y="3132"/>
                    </a:lnTo>
                    <a:lnTo>
                      <a:pt x="899" y="3106"/>
                    </a:lnTo>
                    <a:lnTo>
                      <a:pt x="924" y="3106"/>
                    </a:lnTo>
                    <a:lnTo>
                      <a:pt x="924" y="3081"/>
                    </a:lnTo>
                    <a:lnTo>
                      <a:pt x="924" y="2978"/>
                    </a:lnTo>
                    <a:lnTo>
                      <a:pt x="899" y="2901"/>
                    </a:lnTo>
                    <a:lnTo>
                      <a:pt x="873" y="2850"/>
                    </a:lnTo>
                    <a:lnTo>
                      <a:pt x="873" y="2824"/>
                    </a:lnTo>
                    <a:lnTo>
                      <a:pt x="873" y="2798"/>
                    </a:lnTo>
                    <a:lnTo>
                      <a:pt x="899" y="2798"/>
                    </a:lnTo>
                    <a:lnTo>
                      <a:pt x="924" y="2696"/>
                    </a:lnTo>
                    <a:lnTo>
                      <a:pt x="950" y="2644"/>
                    </a:lnTo>
                    <a:lnTo>
                      <a:pt x="950" y="2593"/>
                    </a:lnTo>
                    <a:lnTo>
                      <a:pt x="976" y="2593"/>
                    </a:lnTo>
                    <a:lnTo>
                      <a:pt x="1001" y="2567"/>
                    </a:lnTo>
                    <a:lnTo>
                      <a:pt x="1027" y="2542"/>
                    </a:lnTo>
                    <a:lnTo>
                      <a:pt x="1053" y="2490"/>
                    </a:lnTo>
                    <a:lnTo>
                      <a:pt x="1078" y="2413"/>
                    </a:lnTo>
                    <a:lnTo>
                      <a:pt x="1053" y="2362"/>
                    </a:lnTo>
                    <a:lnTo>
                      <a:pt x="1001" y="2311"/>
                    </a:lnTo>
                    <a:lnTo>
                      <a:pt x="976" y="2285"/>
                    </a:lnTo>
                    <a:lnTo>
                      <a:pt x="1027" y="2208"/>
                    </a:lnTo>
                    <a:lnTo>
                      <a:pt x="1001" y="2157"/>
                    </a:lnTo>
                    <a:lnTo>
                      <a:pt x="1001" y="2131"/>
                    </a:lnTo>
                    <a:lnTo>
                      <a:pt x="924" y="2080"/>
                    </a:lnTo>
                    <a:lnTo>
                      <a:pt x="873" y="2054"/>
                    </a:lnTo>
                    <a:lnTo>
                      <a:pt x="873" y="2003"/>
                    </a:lnTo>
                    <a:lnTo>
                      <a:pt x="924" y="2003"/>
                    </a:lnTo>
                    <a:lnTo>
                      <a:pt x="976" y="1977"/>
                    </a:lnTo>
                    <a:lnTo>
                      <a:pt x="1001" y="1926"/>
                    </a:lnTo>
                    <a:lnTo>
                      <a:pt x="1027" y="1900"/>
                    </a:lnTo>
                    <a:lnTo>
                      <a:pt x="1027" y="1874"/>
                    </a:lnTo>
                    <a:lnTo>
                      <a:pt x="1027" y="1797"/>
                    </a:lnTo>
                    <a:lnTo>
                      <a:pt x="1027" y="1746"/>
                    </a:lnTo>
                    <a:lnTo>
                      <a:pt x="1001" y="1720"/>
                    </a:lnTo>
                    <a:lnTo>
                      <a:pt x="1001" y="1695"/>
                    </a:lnTo>
                    <a:lnTo>
                      <a:pt x="1001" y="1669"/>
                    </a:lnTo>
                    <a:lnTo>
                      <a:pt x="1027" y="1669"/>
                    </a:lnTo>
                    <a:lnTo>
                      <a:pt x="1104" y="1618"/>
                    </a:lnTo>
                    <a:lnTo>
                      <a:pt x="1130" y="1566"/>
                    </a:lnTo>
                    <a:lnTo>
                      <a:pt x="1181" y="1438"/>
                    </a:lnTo>
                    <a:lnTo>
                      <a:pt x="1207" y="1335"/>
                    </a:lnTo>
                    <a:lnTo>
                      <a:pt x="1232" y="1310"/>
                    </a:lnTo>
                    <a:lnTo>
                      <a:pt x="1232" y="1284"/>
                    </a:lnTo>
                    <a:lnTo>
                      <a:pt x="1232" y="1233"/>
                    </a:lnTo>
                    <a:lnTo>
                      <a:pt x="1232" y="1181"/>
                    </a:lnTo>
                    <a:lnTo>
                      <a:pt x="1258" y="1156"/>
                    </a:lnTo>
                    <a:lnTo>
                      <a:pt x="1309" y="1027"/>
                    </a:lnTo>
                    <a:lnTo>
                      <a:pt x="1284" y="976"/>
                    </a:lnTo>
                    <a:lnTo>
                      <a:pt x="1361" y="899"/>
                    </a:lnTo>
                    <a:lnTo>
                      <a:pt x="1386" y="822"/>
                    </a:lnTo>
                    <a:lnTo>
                      <a:pt x="1386" y="796"/>
                    </a:lnTo>
                    <a:lnTo>
                      <a:pt x="1386" y="745"/>
                    </a:lnTo>
                    <a:lnTo>
                      <a:pt x="1361" y="693"/>
                    </a:lnTo>
                    <a:lnTo>
                      <a:pt x="1335" y="642"/>
                    </a:lnTo>
                    <a:lnTo>
                      <a:pt x="1309" y="642"/>
                    </a:lnTo>
                    <a:lnTo>
                      <a:pt x="1284" y="616"/>
                    </a:lnTo>
                    <a:lnTo>
                      <a:pt x="1207" y="565"/>
                    </a:lnTo>
                    <a:lnTo>
                      <a:pt x="1155" y="565"/>
                    </a:lnTo>
                    <a:lnTo>
                      <a:pt x="1130" y="514"/>
                    </a:lnTo>
                    <a:lnTo>
                      <a:pt x="1130" y="462"/>
                    </a:lnTo>
                    <a:lnTo>
                      <a:pt x="1181" y="411"/>
                    </a:lnTo>
                    <a:lnTo>
                      <a:pt x="1181" y="385"/>
                    </a:lnTo>
                    <a:lnTo>
                      <a:pt x="1181" y="334"/>
                    </a:lnTo>
                    <a:lnTo>
                      <a:pt x="1130" y="283"/>
                    </a:lnTo>
                    <a:lnTo>
                      <a:pt x="1078" y="231"/>
                    </a:lnTo>
                    <a:lnTo>
                      <a:pt x="976" y="231"/>
                    </a:lnTo>
                    <a:lnTo>
                      <a:pt x="1001" y="180"/>
                    </a:lnTo>
                    <a:lnTo>
                      <a:pt x="1053" y="129"/>
                    </a:lnTo>
                    <a:lnTo>
                      <a:pt x="1027" y="52"/>
                    </a:lnTo>
                    <a:lnTo>
                      <a:pt x="976" y="26"/>
                    </a:lnTo>
                    <a:lnTo>
                      <a:pt x="92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69" name="Google Shape;2811;p56">
                <a:extLst>
                  <a:ext uri="{FF2B5EF4-FFF2-40B4-BE49-F238E27FC236}">
                    <a16:creationId xmlns:a16="http://schemas.microsoft.com/office/drawing/2014/main" id="{323D1E4A-5161-4707-081B-04162BCD0F28}"/>
                  </a:ext>
                </a:extLst>
              </p:cNvPr>
              <p:cNvSpPr/>
              <p:nvPr/>
            </p:nvSpPr>
            <p:spPr>
              <a:xfrm>
                <a:off x="2474294" y="1018365"/>
                <a:ext cx="183635" cy="222596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491" extrusionOk="0">
                    <a:moveTo>
                      <a:pt x="848" y="283"/>
                    </a:moveTo>
                    <a:lnTo>
                      <a:pt x="899" y="308"/>
                    </a:lnTo>
                    <a:lnTo>
                      <a:pt x="899" y="334"/>
                    </a:lnTo>
                    <a:lnTo>
                      <a:pt x="848" y="283"/>
                    </a:lnTo>
                    <a:close/>
                    <a:moveTo>
                      <a:pt x="976" y="0"/>
                    </a:moveTo>
                    <a:lnTo>
                      <a:pt x="925" y="26"/>
                    </a:lnTo>
                    <a:lnTo>
                      <a:pt x="873" y="103"/>
                    </a:lnTo>
                    <a:lnTo>
                      <a:pt x="873" y="129"/>
                    </a:lnTo>
                    <a:lnTo>
                      <a:pt x="848" y="180"/>
                    </a:lnTo>
                    <a:lnTo>
                      <a:pt x="822" y="206"/>
                    </a:lnTo>
                    <a:lnTo>
                      <a:pt x="848" y="283"/>
                    </a:lnTo>
                    <a:lnTo>
                      <a:pt x="848" y="283"/>
                    </a:lnTo>
                    <a:lnTo>
                      <a:pt x="822" y="257"/>
                    </a:lnTo>
                    <a:lnTo>
                      <a:pt x="796" y="231"/>
                    </a:lnTo>
                    <a:lnTo>
                      <a:pt x="745" y="231"/>
                    </a:lnTo>
                    <a:lnTo>
                      <a:pt x="668" y="206"/>
                    </a:lnTo>
                    <a:lnTo>
                      <a:pt x="617" y="206"/>
                    </a:lnTo>
                    <a:lnTo>
                      <a:pt x="565" y="231"/>
                    </a:lnTo>
                    <a:lnTo>
                      <a:pt x="488" y="257"/>
                    </a:lnTo>
                    <a:lnTo>
                      <a:pt x="411" y="283"/>
                    </a:lnTo>
                    <a:lnTo>
                      <a:pt x="360" y="308"/>
                    </a:lnTo>
                    <a:lnTo>
                      <a:pt x="334" y="334"/>
                    </a:lnTo>
                    <a:lnTo>
                      <a:pt x="309" y="360"/>
                    </a:lnTo>
                    <a:lnTo>
                      <a:pt x="309" y="385"/>
                    </a:lnTo>
                    <a:lnTo>
                      <a:pt x="283" y="437"/>
                    </a:lnTo>
                    <a:lnTo>
                      <a:pt x="257" y="488"/>
                    </a:lnTo>
                    <a:lnTo>
                      <a:pt x="232" y="539"/>
                    </a:lnTo>
                    <a:lnTo>
                      <a:pt x="232" y="591"/>
                    </a:lnTo>
                    <a:lnTo>
                      <a:pt x="232" y="616"/>
                    </a:lnTo>
                    <a:lnTo>
                      <a:pt x="232" y="668"/>
                    </a:lnTo>
                    <a:lnTo>
                      <a:pt x="232" y="719"/>
                    </a:lnTo>
                    <a:lnTo>
                      <a:pt x="257" y="770"/>
                    </a:lnTo>
                    <a:lnTo>
                      <a:pt x="232" y="822"/>
                    </a:lnTo>
                    <a:lnTo>
                      <a:pt x="232" y="847"/>
                    </a:lnTo>
                    <a:lnTo>
                      <a:pt x="232" y="873"/>
                    </a:lnTo>
                    <a:lnTo>
                      <a:pt x="232" y="899"/>
                    </a:lnTo>
                    <a:lnTo>
                      <a:pt x="232" y="1181"/>
                    </a:lnTo>
                    <a:lnTo>
                      <a:pt x="257" y="1284"/>
                    </a:lnTo>
                    <a:lnTo>
                      <a:pt x="309" y="1361"/>
                    </a:lnTo>
                    <a:lnTo>
                      <a:pt x="257" y="1361"/>
                    </a:lnTo>
                    <a:lnTo>
                      <a:pt x="180" y="1387"/>
                    </a:lnTo>
                    <a:lnTo>
                      <a:pt x="154" y="1387"/>
                    </a:lnTo>
                    <a:lnTo>
                      <a:pt x="129" y="1412"/>
                    </a:lnTo>
                    <a:lnTo>
                      <a:pt x="103" y="1464"/>
                    </a:lnTo>
                    <a:lnTo>
                      <a:pt x="77" y="1515"/>
                    </a:lnTo>
                    <a:lnTo>
                      <a:pt x="77" y="1541"/>
                    </a:lnTo>
                    <a:lnTo>
                      <a:pt x="52" y="1566"/>
                    </a:lnTo>
                    <a:lnTo>
                      <a:pt x="0" y="1669"/>
                    </a:lnTo>
                    <a:lnTo>
                      <a:pt x="26" y="1720"/>
                    </a:lnTo>
                    <a:lnTo>
                      <a:pt x="26" y="1746"/>
                    </a:lnTo>
                    <a:lnTo>
                      <a:pt x="52" y="1772"/>
                    </a:lnTo>
                    <a:lnTo>
                      <a:pt x="103" y="1772"/>
                    </a:lnTo>
                    <a:lnTo>
                      <a:pt x="129" y="1797"/>
                    </a:lnTo>
                    <a:lnTo>
                      <a:pt x="154" y="1797"/>
                    </a:lnTo>
                    <a:lnTo>
                      <a:pt x="154" y="1823"/>
                    </a:lnTo>
                    <a:lnTo>
                      <a:pt x="180" y="1874"/>
                    </a:lnTo>
                    <a:lnTo>
                      <a:pt x="206" y="1926"/>
                    </a:lnTo>
                    <a:lnTo>
                      <a:pt x="232" y="1951"/>
                    </a:lnTo>
                    <a:lnTo>
                      <a:pt x="283" y="2028"/>
                    </a:lnTo>
                    <a:lnTo>
                      <a:pt x="283" y="2054"/>
                    </a:lnTo>
                    <a:lnTo>
                      <a:pt x="283" y="2105"/>
                    </a:lnTo>
                    <a:lnTo>
                      <a:pt x="309" y="2131"/>
                    </a:lnTo>
                    <a:lnTo>
                      <a:pt x="360" y="2157"/>
                    </a:lnTo>
                    <a:lnTo>
                      <a:pt x="360" y="2182"/>
                    </a:lnTo>
                    <a:lnTo>
                      <a:pt x="411" y="2234"/>
                    </a:lnTo>
                    <a:lnTo>
                      <a:pt x="488" y="2259"/>
                    </a:lnTo>
                    <a:lnTo>
                      <a:pt x="694" y="2234"/>
                    </a:lnTo>
                    <a:lnTo>
                      <a:pt x="848" y="2234"/>
                    </a:lnTo>
                    <a:lnTo>
                      <a:pt x="899" y="2182"/>
                    </a:lnTo>
                    <a:lnTo>
                      <a:pt x="899" y="2157"/>
                    </a:lnTo>
                    <a:lnTo>
                      <a:pt x="925" y="2131"/>
                    </a:lnTo>
                    <a:lnTo>
                      <a:pt x="925" y="2080"/>
                    </a:lnTo>
                    <a:lnTo>
                      <a:pt x="976" y="2054"/>
                    </a:lnTo>
                    <a:lnTo>
                      <a:pt x="1002" y="2054"/>
                    </a:lnTo>
                    <a:lnTo>
                      <a:pt x="1079" y="2003"/>
                    </a:lnTo>
                    <a:lnTo>
                      <a:pt x="1079" y="2028"/>
                    </a:lnTo>
                    <a:lnTo>
                      <a:pt x="1104" y="2080"/>
                    </a:lnTo>
                    <a:lnTo>
                      <a:pt x="1156" y="2131"/>
                    </a:lnTo>
                    <a:lnTo>
                      <a:pt x="1207" y="2182"/>
                    </a:lnTo>
                    <a:lnTo>
                      <a:pt x="1207" y="2208"/>
                    </a:lnTo>
                    <a:lnTo>
                      <a:pt x="1181" y="2285"/>
                    </a:lnTo>
                    <a:lnTo>
                      <a:pt x="1181" y="2336"/>
                    </a:lnTo>
                    <a:lnTo>
                      <a:pt x="1181" y="2362"/>
                    </a:lnTo>
                    <a:lnTo>
                      <a:pt x="1258" y="2465"/>
                    </a:lnTo>
                    <a:lnTo>
                      <a:pt x="1310" y="2490"/>
                    </a:lnTo>
                    <a:lnTo>
                      <a:pt x="1361" y="2490"/>
                    </a:lnTo>
                    <a:lnTo>
                      <a:pt x="1438" y="2465"/>
                    </a:lnTo>
                    <a:lnTo>
                      <a:pt x="1489" y="2439"/>
                    </a:lnTo>
                    <a:lnTo>
                      <a:pt x="1515" y="2413"/>
                    </a:lnTo>
                    <a:lnTo>
                      <a:pt x="1515" y="2388"/>
                    </a:lnTo>
                    <a:lnTo>
                      <a:pt x="1515" y="2336"/>
                    </a:lnTo>
                    <a:lnTo>
                      <a:pt x="1515" y="2285"/>
                    </a:lnTo>
                    <a:lnTo>
                      <a:pt x="1489" y="2234"/>
                    </a:lnTo>
                    <a:lnTo>
                      <a:pt x="1464" y="2208"/>
                    </a:lnTo>
                    <a:lnTo>
                      <a:pt x="1489" y="2157"/>
                    </a:lnTo>
                    <a:lnTo>
                      <a:pt x="1515" y="2080"/>
                    </a:lnTo>
                    <a:lnTo>
                      <a:pt x="1566" y="2028"/>
                    </a:lnTo>
                    <a:lnTo>
                      <a:pt x="1592" y="1977"/>
                    </a:lnTo>
                    <a:lnTo>
                      <a:pt x="1592" y="1926"/>
                    </a:lnTo>
                    <a:lnTo>
                      <a:pt x="1566" y="1900"/>
                    </a:lnTo>
                    <a:lnTo>
                      <a:pt x="1592" y="1849"/>
                    </a:lnTo>
                    <a:lnTo>
                      <a:pt x="1618" y="1797"/>
                    </a:lnTo>
                    <a:lnTo>
                      <a:pt x="1592" y="1772"/>
                    </a:lnTo>
                    <a:lnTo>
                      <a:pt x="1592" y="1759"/>
                    </a:lnTo>
                    <a:lnTo>
                      <a:pt x="1592" y="1759"/>
                    </a:lnTo>
                    <a:lnTo>
                      <a:pt x="1618" y="1772"/>
                    </a:lnTo>
                    <a:lnTo>
                      <a:pt x="1669" y="1772"/>
                    </a:lnTo>
                    <a:lnTo>
                      <a:pt x="1720" y="1720"/>
                    </a:lnTo>
                    <a:lnTo>
                      <a:pt x="1746" y="1669"/>
                    </a:lnTo>
                    <a:lnTo>
                      <a:pt x="1772" y="1643"/>
                    </a:lnTo>
                    <a:lnTo>
                      <a:pt x="1797" y="1592"/>
                    </a:lnTo>
                    <a:lnTo>
                      <a:pt x="1849" y="1566"/>
                    </a:lnTo>
                    <a:lnTo>
                      <a:pt x="1900" y="1541"/>
                    </a:lnTo>
                    <a:lnTo>
                      <a:pt x="1951" y="1566"/>
                    </a:lnTo>
                    <a:lnTo>
                      <a:pt x="1977" y="1541"/>
                    </a:lnTo>
                    <a:lnTo>
                      <a:pt x="2028" y="1489"/>
                    </a:lnTo>
                    <a:lnTo>
                      <a:pt x="2054" y="1438"/>
                    </a:lnTo>
                    <a:lnTo>
                      <a:pt x="2054" y="1412"/>
                    </a:lnTo>
                    <a:lnTo>
                      <a:pt x="2054" y="1335"/>
                    </a:lnTo>
                    <a:lnTo>
                      <a:pt x="2054" y="1284"/>
                    </a:lnTo>
                    <a:lnTo>
                      <a:pt x="2054" y="1258"/>
                    </a:lnTo>
                    <a:lnTo>
                      <a:pt x="2054" y="1233"/>
                    </a:lnTo>
                    <a:lnTo>
                      <a:pt x="2028" y="1181"/>
                    </a:lnTo>
                    <a:lnTo>
                      <a:pt x="2003" y="1156"/>
                    </a:lnTo>
                    <a:lnTo>
                      <a:pt x="1951" y="1130"/>
                    </a:lnTo>
                    <a:lnTo>
                      <a:pt x="1874" y="1156"/>
                    </a:lnTo>
                    <a:lnTo>
                      <a:pt x="1849" y="1181"/>
                    </a:lnTo>
                    <a:lnTo>
                      <a:pt x="1823" y="1181"/>
                    </a:lnTo>
                    <a:lnTo>
                      <a:pt x="1823" y="1156"/>
                    </a:lnTo>
                    <a:lnTo>
                      <a:pt x="1797" y="1104"/>
                    </a:lnTo>
                    <a:lnTo>
                      <a:pt x="1797" y="1079"/>
                    </a:lnTo>
                    <a:lnTo>
                      <a:pt x="1746" y="1053"/>
                    </a:lnTo>
                    <a:lnTo>
                      <a:pt x="1618" y="1053"/>
                    </a:lnTo>
                    <a:lnTo>
                      <a:pt x="1566" y="1079"/>
                    </a:lnTo>
                    <a:lnTo>
                      <a:pt x="1541" y="1027"/>
                    </a:lnTo>
                    <a:lnTo>
                      <a:pt x="1515" y="976"/>
                    </a:lnTo>
                    <a:lnTo>
                      <a:pt x="1566" y="1002"/>
                    </a:lnTo>
                    <a:lnTo>
                      <a:pt x="1643" y="1027"/>
                    </a:lnTo>
                    <a:lnTo>
                      <a:pt x="1720" y="1002"/>
                    </a:lnTo>
                    <a:lnTo>
                      <a:pt x="1746" y="950"/>
                    </a:lnTo>
                    <a:lnTo>
                      <a:pt x="1772" y="925"/>
                    </a:lnTo>
                    <a:lnTo>
                      <a:pt x="1746" y="847"/>
                    </a:lnTo>
                    <a:lnTo>
                      <a:pt x="1746" y="822"/>
                    </a:lnTo>
                    <a:lnTo>
                      <a:pt x="1746" y="796"/>
                    </a:lnTo>
                    <a:lnTo>
                      <a:pt x="1772" y="770"/>
                    </a:lnTo>
                    <a:lnTo>
                      <a:pt x="1797" y="668"/>
                    </a:lnTo>
                    <a:lnTo>
                      <a:pt x="1797" y="642"/>
                    </a:lnTo>
                    <a:lnTo>
                      <a:pt x="1772" y="591"/>
                    </a:lnTo>
                    <a:lnTo>
                      <a:pt x="1746" y="565"/>
                    </a:lnTo>
                    <a:lnTo>
                      <a:pt x="1695" y="565"/>
                    </a:lnTo>
                    <a:lnTo>
                      <a:pt x="1643" y="591"/>
                    </a:lnTo>
                    <a:lnTo>
                      <a:pt x="1643" y="616"/>
                    </a:lnTo>
                    <a:lnTo>
                      <a:pt x="1592" y="642"/>
                    </a:lnTo>
                    <a:lnTo>
                      <a:pt x="1566" y="693"/>
                    </a:lnTo>
                    <a:lnTo>
                      <a:pt x="1541" y="693"/>
                    </a:lnTo>
                    <a:lnTo>
                      <a:pt x="1515" y="668"/>
                    </a:lnTo>
                    <a:lnTo>
                      <a:pt x="1464" y="642"/>
                    </a:lnTo>
                    <a:lnTo>
                      <a:pt x="1438" y="668"/>
                    </a:lnTo>
                    <a:lnTo>
                      <a:pt x="1412" y="693"/>
                    </a:lnTo>
                    <a:lnTo>
                      <a:pt x="1361" y="745"/>
                    </a:lnTo>
                    <a:lnTo>
                      <a:pt x="1361" y="796"/>
                    </a:lnTo>
                    <a:lnTo>
                      <a:pt x="1335" y="847"/>
                    </a:lnTo>
                    <a:lnTo>
                      <a:pt x="1335" y="899"/>
                    </a:lnTo>
                    <a:lnTo>
                      <a:pt x="1335" y="950"/>
                    </a:lnTo>
                    <a:lnTo>
                      <a:pt x="1310" y="976"/>
                    </a:lnTo>
                    <a:lnTo>
                      <a:pt x="1258" y="950"/>
                    </a:lnTo>
                    <a:lnTo>
                      <a:pt x="1181" y="925"/>
                    </a:lnTo>
                    <a:lnTo>
                      <a:pt x="1233" y="899"/>
                    </a:lnTo>
                    <a:lnTo>
                      <a:pt x="1284" y="847"/>
                    </a:lnTo>
                    <a:lnTo>
                      <a:pt x="1284" y="770"/>
                    </a:lnTo>
                    <a:lnTo>
                      <a:pt x="1284" y="668"/>
                    </a:lnTo>
                    <a:lnTo>
                      <a:pt x="1233" y="616"/>
                    </a:lnTo>
                    <a:lnTo>
                      <a:pt x="1181" y="565"/>
                    </a:lnTo>
                    <a:lnTo>
                      <a:pt x="1181" y="539"/>
                    </a:lnTo>
                    <a:lnTo>
                      <a:pt x="1156" y="514"/>
                    </a:lnTo>
                    <a:lnTo>
                      <a:pt x="1156" y="488"/>
                    </a:lnTo>
                    <a:lnTo>
                      <a:pt x="1233" y="488"/>
                    </a:lnTo>
                    <a:lnTo>
                      <a:pt x="1258" y="462"/>
                    </a:lnTo>
                    <a:lnTo>
                      <a:pt x="1335" y="437"/>
                    </a:lnTo>
                    <a:lnTo>
                      <a:pt x="1361" y="411"/>
                    </a:lnTo>
                    <a:lnTo>
                      <a:pt x="1361" y="334"/>
                    </a:lnTo>
                    <a:lnTo>
                      <a:pt x="1361" y="283"/>
                    </a:lnTo>
                    <a:lnTo>
                      <a:pt x="1335" y="231"/>
                    </a:lnTo>
                    <a:lnTo>
                      <a:pt x="1361" y="231"/>
                    </a:lnTo>
                    <a:lnTo>
                      <a:pt x="1387" y="180"/>
                    </a:lnTo>
                    <a:lnTo>
                      <a:pt x="1387" y="129"/>
                    </a:lnTo>
                    <a:lnTo>
                      <a:pt x="1361" y="103"/>
                    </a:lnTo>
                    <a:lnTo>
                      <a:pt x="1310" y="77"/>
                    </a:lnTo>
                    <a:lnTo>
                      <a:pt x="1284" y="52"/>
                    </a:lnTo>
                    <a:lnTo>
                      <a:pt x="1207" y="77"/>
                    </a:lnTo>
                    <a:lnTo>
                      <a:pt x="1181" y="77"/>
                    </a:lnTo>
                    <a:lnTo>
                      <a:pt x="1156" y="103"/>
                    </a:lnTo>
                    <a:lnTo>
                      <a:pt x="1156" y="77"/>
                    </a:lnTo>
                    <a:lnTo>
                      <a:pt x="1130" y="26"/>
                    </a:lnTo>
                    <a:lnTo>
                      <a:pt x="107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0" name="Google Shape;2812;p56">
                <a:extLst>
                  <a:ext uri="{FF2B5EF4-FFF2-40B4-BE49-F238E27FC236}">
                    <a16:creationId xmlns:a16="http://schemas.microsoft.com/office/drawing/2014/main" id="{E10C0276-1A0D-F9E7-E414-6C12ED70ABFE}"/>
                  </a:ext>
                </a:extLst>
              </p:cNvPr>
              <p:cNvSpPr/>
              <p:nvPr/>
            </p:nvSpPr>
            <p:spPr>
              <a:xfrm>
                <a:off x="1520095" y="1951915"/>
                <a:ext cx="64250" cy="9418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1054" extrusionOk="0">
                    <a:moveTo>
                      <a:pt x="385" y="1"/>
                    </a:moveTo>
                    <a:lnTo>
                      <a:pt x="334" y="26"/>
                    </a:lnTo>
                    <a:lnTo>
                      <a:pt x="282" y="52"/>
                    </a:lnTo>
                    <a:lnTo>
                      <a:pt x="282" y="103"/>
                    </a:lnTo>
                    <a:lnTo>
                      <a:pt x="308" y="180"/>
                    </a:lnTo>
                    <a:lnTo>
                      <a:pt x="308" y="206"/>
                    </a:lnTo>
                    <a:lnTo>
                      <a:pt x="257" y="206"/>
                    </a:lnTo>
                    <a:lnTo>
                      <a:pt x="180" y="232"/>
                    </a:lnTo>
                    <a:lnTo>
                      <a:pt x="154" y="232"/>
                    </a:lnTo>
                    <a:lnTo>
                      <a:pt x="128" y="257"/>
                    </a:lnTo>
                    <a:lnTo>
                      <a:pt x="103" y="309"/>
                    </a:lnTo>
                    <a:lnTo>
                      <a:pt x="103" y="334"/>
                    </a:lnTo>
                    <a:lnTo>
                      <a:pt x="103" y="360"/>
                    </a:lnTo>
                    <a:lnTo>
                      <a:pt x="128" y="386"/>
                    </a:lnTo>
                    <a:lnTo>
                      <a:pt x="154" y="386"/>
                    </a:lnTo>
                    <a:lnTo>
                      <a:pt x="128" y="411"/>
                    </a:lnTo>
                    <a:lnTo>
                      <a:pt x="51" y="463"/>
                    </a:lnTo>
                    <a:lnTo>
                      <a:pt x="26" y="514"/>
                    </a:lnTo>
                    <a:lnTo>
                      <a:pt x="0" y="617"/>
                    </a:lnTo>
                    <a:lnTo>
                      <a:pt x="0" y="719"/>
                    </a:lnTo>
                    <a:lnTo>
                      <a:pt x="51" y="848"/>
                    </a:lnTo>
                    <a:lnTo>
                      <a:pt x="103" y="899"/>
                    </a:lnTo>
                    <a:lnTo>
                      <a:pt x="154" y="1002"/>
                    </a:lnTo>
                    <a:lnTo>
                      <a:pt x="205" y="1053"/>
                    </a:lnTo>
                    <a:lnTo>
                      <a:pt x="282" y="1053"/>
                    </a:lnTo>
                    <a:lnTo>
                      <a:pt x="334" y="1028"/>
                    </a:lnTo>
                    <a:lnTo>
                      <a:pt x="334" y="1002"/>
                    </a:lnTo>
                    <a:lnTo>
                      <a:pt x="359" y="925"/>
                    </a:lnTo>
                    <a:lnTo>
                      <a:pt x="359" y="899"/>
                    </a:lnTo>
                    <a:lnTo>
                      <a:pt x="359" y="848"/>
                    </a:lnTo>
                    <a:lnTo>
                      <a:pt x="411" y="822"/>
                    </a:lnTo>
                    <a:lnTo>
                      <a:pt x="436" y="771"/>
                    </a:lnTo>
                    <a:lnTo>
                      <a:pt x="436" y="719"/>
                    </a:lnTo>
                    <a:lnTo>
                      <a:pt x="488" y="719"/>
                    </a:lnTo>
                    <a:lnTo>
                      <a:pt x="513" y="694"/>
                    </a:lnTo>
                    <a:lnTo>
                      <a:pt x="539" y="642"/>
                    </a:lnTo>
                    <a:lnTo>
                      <a:pt x="565" y="565"/>
                    </a:lnTo>
                    <a:lnTo>
                      <a:pt x="590" y="540"/>
                    </a:lnTo>
                    <a:lnTo>
                      <a:pt x="642" y="540"/>
                    </a:lnTo>
                    <a:lnTo>
                      <a:pt x="693" y="488"/>
                    </a:lnTo>
                    <a:lnTo>
                      <a:pt x="719" y="437"/>
                    </a:lnTo>
                    <a:lnTo>
                      <a:pt x="719" y="386"/>
                    </a:lnTo>
                    <a:lnTo>
                      <a:pt x="693" y="309"/>
                    </a:lnTo>
                    <a:lnTo>
                      <a:pt x="642" y="257"/>
                    </a:lnTo>
                    <a:lnTo>
                      <a:pt x="565" y="257"/>
                    </a:lnTo>
                    <a:lnTo>
                      <a:pt x="565" y="232"/>
                    </a:lnTo>
                    <a:lnTo>
                      <a:pt x="565" y="155"/>
                    </a:lnTo>
                    <a:lnTo>
                      <a:pt x="513" y="78"/>
                    </a:lnTo>
                    <a:lnTo>
                      <a:pt x="488" y="52"/>
                    </a:lnTo>
                    <a:lnTo>
                      <a:pt x="436" y="26"/>
                    </a:lnTo>
                    <a:lnTo>
                      <a:pt x="385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1" name="Google Shape;2813;p56">
                <a:extLst>
                  <a:ext uri="{FF2B5EF4-FFF2-40B4-BE49-F238E27FC236}">
                    <a16:creationId xmlns:a16="http://schemas.microsoft.com/office/drawing/2014/main" id="{6CA478DF-24ED-A902-9BF1-30F70845788E}"/>
                  </a:ext>
                </a:extLst>
              </p:cNvPr>
              <p:cNvSpPr/>
              <p:nvPr/>
            </p:nvSpPr>
            <p:spPr>
              <a:xfrm>
                <a:off x="2616467" y="965642"/>
                <a:ext cx="112504" cy="89539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02" extrusionOk="0">
                    <a:moveTo>
                      <a:pt x="1053" y="0"/>
                    </a:moveTo>
                    <a:lnTo>
                      <a:pt x="1028" y="26"/>
                    </a:lnTo>
                    <a:lnTo>
                      <a:pt x="1002" y="77"/>
                    </a:lnTo>
                    <a:lnTo>
                      <a:pt x="976" y="77"/>
                    </a:lnTo>
                    <a:lnTo>
                      <a:pt x="951" y="103"/>
                    </a:lnTo>
                    <a:lnTo>
                      <a:pt x="925" y="103"/>
                    </a:lnTo>
                    <a:lnTo>
                      <a:pt x="899" y="77"/>
                    </a:lnTo>
                    <a:lnTo>
                      <a:pt x="874" y="51"/>
                    </a:lnTo>
                    <a:lnTo>
                      <a:pt x="720" y="51"/>
                    </a:lnTo>
                    <a:lnTo>
                      <a:pt x="720" y="77"/>
                    </a:lnTo>
                    <a:lnTo>
                      <a:pt x="643" y="77"/>
                    </a:lnTo>
                    <a:lnTo>
                      <a:pt x="591" y="103"/>
                    </a:lnTo>
                    <a:lnTo>
                      <a:pt x="566" y="128"/>
                    </a:lnTo>
                    <a:lnTo>
                      <a:pt x="540" y="180"/>
                    </a:lnTo>
                    <a:lnTo>
                      <a:pt x="540" y="231"/>
                    </a:lnTo>
                    <a:lnTo>
                      <a:pt x="566" y="282"/>
                    </a:lnTo>
                    <a:lnTo>
                      <a:pt x="540" y="334"/>
                    </a:lnTo>
                    <a:lnTo>
                      <a:pt x="489" y="385"/>
                    </a:lnTo>
                    <a:lnTo>
                      <a:pt x="386" y="513"/>
                    </a:lnTo>
                    <a:lnTo>
                      <a:pt x="360" y="488"/>
                    </a:lnTo>
                    <a:lnTo>
                      <a:pt x="309" y="462"/>
                    </a:lnTo>
                    <a:lnTo>
                      <a:pt x="335" y="411"/>
                    </a:lnTo>
                    <a:lnTo>
                      <a:pt x="335" y="385"/>
                    </a:lnTo>
                    <a:lnTo>
                      <a:pt x="335" y="359"/>
                    </a:lnTo>
                    <a:lnTo>
                      <a:pt x="309" y="334"/>
                    </a:lnTo>
                    <a:lnTo>
                      <a:pt x="283" y="308"/>
                    </a:lnTo>
                    <a:lnTo>
                      <a:pt x="232" y="334"/>
                    </a:lnTo>
                    <a:lnTo>
                      <a:pt x="232" y="308"/>
                    </a:lnTo>
                    <a:lnTo>
                      <a:pt x="206" y="334"/>
                    </a:lnTo>
                    <a:lnTo>
                      <a:pt x="181" y="334"/>
                    </a:lnTo>
                    <a:lnTo>
                      <a:pt x="129" y="359"/>
                    </a:lnTo>
                    <a:lnTo>
                      <a:pt x="104" y="436"/>
                    </a:lnTo>
                    <a:lnTo>
                      <a:pt x="104" y="513"/>
                    </a:lnTo>
                    <a:lnTo>
                      <a:pt x="104" y="565"/>
                    </a:lnTo>
                    <a:lnTo>
                      <a:pt x="104" y="590"/>
                    </a:lnTo>
                    <a:lnTo>
                      <a:pt x="129" y="642"/>
                    </a:lnTo>
                    <a:lnTo>
                      <a:pt x="78" y="616"/>
                    </a:lnTo>
                    <a:lnTo>
                      <a:pt x="52" y="616"/>
                    </a:lnTo>
                    <a:lnTo>
                      <a:pt x="1" y="667"/>
                    </a:lnTo>
                    <a:lnTo>
                      <a:pt x="1" y="719"/>
                    </a:lnTo>
                    <a:lnTo>
                      <a:pt x="1" y="770"/>
                    </a:lnTo>
                    <a:lnTo>
                      <a:pt x="27" y="796"/>
                    </a:lnTo>
                    <a:lnTo>
                      <a:pt x="52" y="847"/>
                    </a:lnTo>
                    <a:lnTo>
                      <a:pt x="78" y="873"/>
                    </a:lnTo>
                    <a:lnTo>
                      <a:pt x="78" y="924"/>
                    </a:lnTo>
                    <a:lnTo>
                      <a:pt x="104" y="950"/>
                    </a:lnTo>
                    <a:lnTo>
                      <a:pt x="129" y="1001"/>
                    </a:lnTo>
                    <a:lnTo>
                      <a:pt x="258" y="1001"/>
                    </a:lnTo>
                    <a:lnTo>
                      <a:pt x="335" y="975"/>
                    </a:lnTo>
                    <a:lnTo>
                      <a:pt x="360" y="924"/>
                    </a:lnTo>
                    <a:lnTo>
                      <a:pt x="360" y="898"/>
                    </a:lnTo>
                    <a:lnTo>
                      <a:pt x="335" y="847"/>
                    </a:lnTo>
                    <a:lnTo>
                      <a:pt x="309" y="796"/>
                    </a:lnTo>
                    <a:lnTo>
                      <a:pt x="309" y="744"/>
                    </a:lnTo>
                    <a:lnTo>
                      <a:pt x="335" y="642"/>
                    </a:lnTo>
                    <a:lnTo>
                      <a:pt x="360" y="744"/>
                    </a:lnTo>
                    <a:lnTo>
                      <a:pt x="360" y="770"/>
                    </a:lnTo>
                    <a:lnTo>
                      <a:pt x="412" y="770"/>
                    </a:lnTo>
                    <a:lnTo>
                      <a:pt x="463" y="744"/>
                    </a:lnTo>
                    <a:lnTo>
                      <a:pt x="566" y="590"/>
                    </a:lnTo>
                    <a:lnTo>
                      <a:pt x="617" y="539"/>
                    </a:lnTo>
                    <a:lnTo>
                      <a:pt x="668" y="539"/>
                    </a:lnTo>
                    <a:lnTo>
                      <a:pt x="720" y="590"/>
                    </a:lnTo>
                    <a:lnTo>
                      <a:pt x="771" y="590"/>
                    </a:lnTo>
                    <a:lnTo>
                      <a:pt x="822" y="539"/>
                    </a:lnTo>
                    <a:lnTo>
                      <a:pt x="848" y="565"/>
                    </a:lnTo>
                    <a:lnTo>
                      <a:pt x="925" y="565"/>
                    </a:lnTo>
                    <a:lnTo>
                      <a:pt x="951" y="539"/>
                    </a:lnTo>
                    <a:lnTo>
                      <a:pt x="951" y="513"/>
                    </a:lnTo>
                    <a:lnTo>
                      <a:pt x="951" y="462"/>
                    </a:lnTo>
                    <a:lnTo>
                      <a:pt x="951" y="411"/>
                    </a:lnTo>
                    <a:lnTo>
                      <a:pt x="1002" y="359"/>
                    </a:lnTo>
                    <a:lnTo>
                      <a:pt x="1028" y="334"/>
                    </a:lnTo>
                    <a:lnTo>
                      <a:pt x="1053" y="308"/>
                    </a:lnTo>
                    <a:lnTo>
                      <a:pt x="1130" y="334"/>
                    </a:lnTo>
                    <a:lnTo>
                      <a:pt x="1207" y="334"/>
                    </a:lnTo>
                    <a:lnTo>
                      <a:pt x="1233" y="308"/>
                    </a:lnTo>
                    <a:lnTo>
                      <a:pt x="1259" y="282"/>
                    </a:lnTo>
                    <a:lnTo>
                      <a:pt x="1259" y="257"/>
                    </a:lnTo>
                    <a:lnTo>
                      <a:pt x="1259" y="231"/>
                    </a:lnTo>
                    <a:lnTo>
                      <a:pt x="1259" y="205"/>
                    </a:lnTo>
                    <a:lnTo>
                      <a:pt x="1233" y="180"/>
                    </a:lnTo>
                    <a:lnTo>
                      <a:pt x="1207" y="154"/>
                    </a:lnTo>
                    <a:lnTo>
                      <a:pt x="1233" y="128"/>
                    </a:lnTo>
                    <a:lnTo>
                      <a:pt x="1233" y="77"/>
                    </a:lnTo>
                    <a:lnTo>
                      <a:pt x="1182" y="26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2" name="Google Shape;2814;p56">
                <a:extLst>
                  <a:ext uri="{FF2B5EF4-FFF2-40B4-BE49-F238E27FC236}">
                    <a16:creationId xmlns:a16="http://schemas.microsoft.com/office/drawing/2014/main" id="{5356324B-F3E4-8102-7B2F-A01EBD17D8DE}"/>
                  </a:ext>
                </a:extLst>
              </p:cNvPr>
              <p:cNvSpPr/>
              <p:nvPr/>
            </p:nvSpPr>
            <p:spPr>
              <a:xfrm>
                <a:off x="1740281" y="1947358"/>
                <a:ext cx="48254" cy="276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309" extrusionOk="0">
                    <a:moveTo>
                      <a:pt x="283" y="0"/>
                    </a:moveTo>
                    <a:lnTo>
                      <a:pt x="257" y="26"/>
                    </a:lnTo>
                    <a:lnTo>
                      <a:pt x="206" y="26"/>
                    </a:lnTo>
                    <a:lnTo>
                      <a:pt x="129" y="52"/>
                    </a:lnTo>
                    <a:lnTo>
                      <a:pt x="52" y="103"/>
                    </a:lnTo>
                    <a:lnTo>
                      <a:pt x="0" y="154"/>
                    </a:lnTo>
                    <a:lnTo>
                      <a:pt x="0" y="180"/>
                    </a:lnTo>
                    <a:lnTo>
                      <a:pt x="0" y="206"/>
                    </a:lnTo>
                    <a:lnTo>
                      <a:pt x="26" y="257"/>
                    </a:lnTo>
                    <a:lnTo>
                      <a:pt x="26" y="283"/>
                    </a:lnTo>
                    <a:lnTo>
                      <a:pt x="77" y="308"/>
                    </a:lnTo>
                    <a:lnTo>
                      <a:pt x="180" y="308"/>
                    </a:lnTo>
                    <a:lnTo>
                      <a:pt x="283" y="257"/>
                    </a:lnTo>
                    <a:lnTo>
                      <a:pt x="308" y="283"/>
                    </a:lnTo>
                    <a:lnTo>
                      <a:pt x="488" y="283"/>
                    </a:lnTo>
                    <a:lnTo>
                      <a:pt x="514" y="257"/>
                    </a:lnTo>
                    <a:lnTo>
                      <a:pt x="539" y="231"/>
                    </a:lnTo>
                    <a:lnTo>
                      <a:pt x="539" y="180"/>
                    </a:lnTo>
                    <a:lnTo>
                      <a:pt x="488" y="103"/>
                    </a:lnTo>
                    <a:lnTo>
                      <a:pt x="462" y="77"/>
                    </a:lnTo>
                    <a:lnTo>
                      <a:pt x="462" y="52"/>
                    </a:lnTo>
                    <a:lnTo>
                      <a:pt x="385" y="26"/>
                    </a:lnTo>
                    <a:lnTo>
                      <a:pt x="334" y="26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3" name="Google Shape;2815;p56">
                <a:extLst>
                  <a:ext uri="{FF2B5EF4-FFF2-40B4-BE49-F238E27FC236}">
                    <a16:creationId xmlns:a16="http://schemas.microsoft.com/office/drawing/2014/main" id="{2709F0F7-CA1D-4553-3BE1-548BC8D11953}"/>
                  </a:ext>
                </a:extLst>
              </p:cNvPr>
              <p:cNvSpPr/>
              <p:nvPr/>
            </p:nvSpPr>
            <p:spPr>
              <a:xfrm>
                <a:off x="1499453" y="2048246"/>
                <a:ext cx="25289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283" h="335" extrusionOk="0">
                    <a:moveTo>
                      <a:pt x="128" y="1"/>
                    </a:moveTo>
                    <a:lnTo>
                      <a:pt x="51" y="78"/>
                    </a:lnTo>
                    <a:lnTo>
                      <a:pt x="26" y="104"/>
                    </a:lnTo>
                    <a:lnTo>
                      <a:pt x="0" y="155"/>
                    </a:lnTo>
                    <a:lnTo>
                      <a:pt x="26" y="181"/>
                    </a:lnTo>
                    <a:lnTo>
                      <a:pt x="0" y="258"/>
                    </a:lnTo>
                    <a:lnTo>
                      <a:pt x="26" y="283"/>
                    </a:lnTo>
                    <a:lnTo>
                      <a:pt x="51" y="335"/>
                    </a:lnTo>
                    <a:lnTo>
                      <a:pt x="180" y="335"/>
                    </a:lnTo>
                    <a:lnTo>
                      <a:pt x="205" y="309"/>
                    </a:lnTo>
                    <a:lnTo>
                      <a:pt x="231" y="283"/>
                    </a:lnTo>
                    <a:lnTo>
                      <a:pt x="257" y="232"/>
                    </a:lnTo>
                    <a:lnTo>
                      <a:pt x="257" y="155"/>
                    </a:lnTo>
                    <a:lnTo>
                      <a:pt x="282" y="104"/>
                    </a:lnTo>
                    <a:lnTo>
                      <a:pt x="282" y="78"/>
                    </a:lnTo>
                    <a:lnTo>
                      <a:pt x="257" y="27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4" name="Google Shape;2816;p56">
                <a:extLst>
                  <a:ext uri="{FF2B5EF4-FFF2-40B4-BE49-F238E27FC236}">
                    <a16:creationId xmlns:a16="http://schemas.microsoft.com/office/drawing/2014/main" id="{81FADB9D-325A-DF28-3228-AA3323190952}"/>
                  </a:ext>
                </a:extLst>
              </p:cNvPr>
              <p:cNvSpPr/>
              <p:nvPr/>
            </p:nvSpPr>
            <p:spPr>
              <a:xfrm>
                <a:off x="2646314" y="1036684"/>
                <a:ext cx="48254" cy="50578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66" extrusionOk="0">
                    <a:moveTo>
                      <a:pt x="155" y="1"/>
                    </a:moveTo>
                    <a:lnTo>
                      <a:pt x="78" y="78"/>
                    </a:lnTo>
                    <a:lnTo>
                      <a:pt x="103" y="155"/>
                    </a:lnTo>
                    <a:lnTo>
                      <a:pt x="155" y="180"/>
                    </a:lnTo>
                    <a:lnTo>
                      <a:pt x="180" y="232"/>
                    </a:lnTo>
                    <a:lnTo>
                      <a:pt x="129" y="257"/>
                    </a:lnTo>
                    <a:lnTo>
                      <a:pt x="103" y="283"/>
                    </a:lnTo>
                    <a:lnTo>
                      <a:pt x="78" y="309"/>
                    </a:lnTo>
                    <a:lnTo>
                      <a:pt x="52" y="334"/>
                    </a:lnTo>
                    <a:lnTo>
                      <a:pt x="52" y="360"/>
                    </a:lnTo>
                    <a:lnTo>
                      <a:pt x="26" y="411"/>
                    </a:lnTo>
                    <a:lnTo>
                      <a:pt x="1" y="463"/>
                    </a:lnTo>
                    <a:lnTo>
                      <a:pt x="26" y="514"/>
                    </a:lnTo>
                    <a:lnTo>
                      <a:pt x="78" y="540"/>
                    </a:lnTo>
                    <a:lnTo>
                      <a:pt x="180" y="540"/>
                    </a:lnTo>
                    <a:lnTo>
                      <a:pt x="232" y="514"/>
                    </a:lnTo>
                    <a:lnTo>
                      <a:pt x="257" y="488"/>
                    </a:lnTo>
                    <a:lnTo>
                      <a:pt x="257" y="540"/>
                    </a:lnTo>
                    <a:lnTo>
                      <a:pt x="334" y="565"/>
                    </a:lnTo>
                    <a:lnTo>
                      <a:pt x="386" y="540"/>
                    </a:lnTo>
                    <a:lnTo>
                      <a:pt x="411" y="514"/>
                    </a:lnTo>
                    <a:lnTo>
                      <a:pt x="463" y="540"/>
                    </a:lnTo>
                    <a:lnTo>
                      <a:pt x="514" y="540"/>
                    </a:lnTo>
                    <a:lnTo>
                      <a:pt x="540" y="514"/>
                    </a:lnTo>
                    <a:lnTo>
                      <a:pt x="540" y="488"/>
                    </a:lnTo>
                    <a:lnTo>
                      <a:pt x="540" y="437"/>
                    </a:lnTo>
                    <a:lnTo>
                      <a:pt x="540" y="411"/>
                    </a:lnTo>
                    <a:lnTo>
                      <a:pt x="540" y="360"/>
                    </a:lnTo>
                    <a:lnTo>
                      <a:pt x="514" y="334"/>
                    </a:lnTo>
                    <a:lnTo>
                      <a:pt x="514" y="257"/>
                    </a:lnTo>
                    <a:lnTo>
                      <a:pt x="514" y="232"/>
                    </a:lnTo>
                    <a:lnTo>
                      <a:pt x="488" y="180"/>
                    </a:lnTo>
                    <a:lnTo>
                      <a:pt x="463" y="155"/>
                    </a:lnTo>
                    <a:lnTo>
                      <a:pt x="463" y="129"/>
                    </a:lnTo>
                    <a:lnTo>
                      <a:pt x="411" y="78"/>
                    </a:lnTo>
                    <a:lnTo>
                      <a:pt x="360" y="78"/>
                    </a:lnTo>
                    <a:lnTo>
                      <a:pt x="334" y="26"/>
                    </a:lnTo>
                    <a:lnTo>
                      <a:pt x="283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5" name="Google Shape;2817;p56">
                <a:extLst>
                  <a:ext uri="{FF2B5EF4-FFF2-40B4-BE49-F238E27FC236}">
                    <a16:creationId xmlns:a16="http://schemas.microsoft.com/office/drawing/2014/main" id="{1B41EEA0-859A-0E14-669B-9D8F53142679}"/>
                  </a:ext>
                </a:extLst>
              </p:cNvPr>
              <p:cNvSpPr/>
              <p:nvPr/>
            </p:nvSpPr>
            <p:spPr>
              <a:xfrm>
                <a:off x="1834289" y="2002404"/>
                <a:ext cx="34493" cy="45931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14" extrusionOk="0">
                    <a:moveTo>
                      <a:pt x="206" y="0"/>
                    </a:moveTo>
                    <a:lnTo>
                      <a:pt x="180" y="26"/>
                    </a:lnTo>
                    <a:lnTo>
                      <a:pt x="155" y="52"/>
                    </a:lnTo>
                    <a:lnTo>
                      <a:pt x="129" y="129"/>
                    </a:lnTo>
                    <a:lnTo>
                      <a:pt x="52" y="180"/>
                    </a:lnTo>
                    <a:lnTo>
                      <a:pt x="26" y="257"/>
                    </a:lnTo>
                    <a:lnTo>
                      <a:pt x="1" y="308"/>
                    </a:lnTo>
                    <a:lnTo>
                      <a:pt x="26" y="385"/>
                    </a:lnTo>
                    <a:lnTo>
                      <a:pt x="52" y="437"/>
                    </a:lnTo>
                    <a:lnTo>
                      <a:pt x="103" y="437"/>
                    </a:lnTo>
                    <a:lnTo>
                      <a:pt x="103" y="463"/>
                    </a:lnTo>
                    <a:lnTo>
                      <a:pt x="180" y="488"/>
                    </a:lnTo>
                    <a:lnTo>
                      <a:pt x="232" y="514"/>
                    </a:lnTo>
                    <a:lnTo>
                      <a:pt x="257" y="488"/>
                    </a:lnTo>
                    <a:lnTo>
                      <a:pt x="283" y="488"/>
                    </a:lnTo>
                    <a:lnTo>
                      <a:pt x="360" y="463"/>
                    </a:lnTo>
                    <a:lnTo>
                      <a:pt x="360" y="411"/>
                    </a:lnTo>
                    <a:lnTo>
                      <a:pt x="386" y="308"/>
                    </a:lnTo>
                    <a:lnTo>
                      <a:pt x="386" y="206"/>
                    </a:lnTo>
                    <a:lnTo>
                      <a:pt x="386" y="103"/>
                    </a:lnTo>
                    <a:lnTo>
                      <a:pt x="360" y="52"/>
                    </a:lnTo>
                    <a:lnTo>
                      <a:pt x="334" y="26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6" name="Google Shape;2818;p56">
                <a:extLst>
                  <a:ext uri="{FF2B5EF4-FFF2-40B4-BE49-F238E27FC236}">
                    <a16:creationId xmlns:a16="http://schemas.microsoft.com/office/drawing/2014/main" id="{4CFFD515-D57E-B47F-58BB-4D16387B5A1C}"/>
                  </a:ext>
                </a:extLst>
              </p:cNvPr>
              <p:cNvSpPr/>
              <p:nvPr/>
            </p:nvSpPr>
            <p:spPr>
              <a:xfrm>
                <a:off x="1779243" y="1954239"/>
                <a:ext cx="59782" cy="6657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745" extrusionOk="0">
                    <a:moveTo>
                      <a:pt x="360" y="0"/>
                    </a:moveTo>
                    <a:lnTo>
                      <a:pt x="309" y="26"/>
                    </a:lnTo>
                    <a:lnTo>
                      <a:pt x="257" y="26"/>
                    </a:lnTo>
                    <a:lnTo>
                      <a:pt x="206" y="52"/>
                    </a:lnTo>
                    <a:lnTo>
                      <a:pt x="155" y="77"/>
                    </a:lnTo>
                    <a:lnTo>
                      <a:pt x="155" y="129"/>
                    </a:lnTo>
                    <a:lnTo>
                      <a:pt x="78" y="206"/>
                    </a:lnTo>
                    <a:lnTo>
                      <a:pt x="26" y="231"/>
                    </a:lnTo>
                    <a:lnTo>
                      <a:pt x="1" y="257"/>
                    </a:lnTo>
                    <a:lnTo>
                      <a:pt x="1" y="308"/>
                    </a:lnTo>
                    <a:lnTo>
                      <a:pt x="1" y="360"/>
                    </a:lnTo>
                    <a:lnTo>
                      <a:pt x="26" y="385"/>
                    </a:lnTo>
                    <a:lnTo>
                      <a:pt x="78" y="437"/>
                    </a:lnTo>
                    <a:lnTo>
                      <a:pt x="103" y="488"/>
                    </a:lnTo>
                    <a:lnTo>
                      <a:pt x="180" y="565"/>
                    </a:lnTo>
                    <a:lnTo>
                      <a:pt x="206" y="591"/>
                    </a:lnTo>
                    <a:lnTo>
                      <a:pt x="206" y="616"/>
                    </a:lnTo>
                    <a:lnTo>
                      <a:pt x="232" y="668"/>
                    </a:lnTo>
                    <a:lnTo>
                      <a:pt x="257" y="693"/>
                    </a:lnTo>
                    <a:lnTo>
                      <a:pt x="309" y="719"/>
                    </a:lnTo>
                    <a:lnTo>
                      <a:pt x="411" y="745"/>
                    </a:lnTo>
                    <a:lnTo>
                      <a:pt x="463" y="745"/>
                    </a:lnTo>
                    <a:lnTo>
                      <a:pt x="540" y="668"/>
                    </a:lnTo>
                    <a:lnTo>
                      <a:pt x="565" y="642"/>
                    </a:lnTo>
                    <a:lnTo>
                      <a:pt x="617" y="616"/>
                    </a:lnTo>
                    <a:lnTo>
                      <a:pt x="642" y="539"/>
                    </a:lnTo>
                    <a:lnTo>
                      <a:pt x="668" y="462"/>
                    </a:lnTo>
                    <a:lnTo>
                      <a:pt x="668" y="411"/>
                    </a:lnTo>
                    <a:lnTo>
                      <a:pt x="668" y="334"/>
                    </a:lnTo>
                    <a:lnTo>
                      <a:pt x="668" y="283"/>
                    </a:lnTo>
                    <a:lnTo>
                      <a:pt x="668" y="231"/>
                    </a:lnTo>
                    <a:lnTo>
                      <a:pt x="668" y="206"/>
                    </a:lnTo>
                    <a:lnTo>
                      <a:pt x="642" y="154"/>
                    </a:lnTo>
                    <a:lnTo>
                      <a:pt x="642" y="129"/>
                    </a:lnTo>
                    <a:lnTo>
                      <a:pt x="617" y="103"/>
                    </a:lnTo>
                    <a:lnTo>
                      <a:pt x="514" y="5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7" name="Google Shape;2819;p56">
                <a:extLst>
                  <a:ext uri="{FF2B5EF4-FFF2-40B4-BE49-F238E27FC236}">
                    <a16:creationId xmlns:a16="http://schemas.microsoft.com/office/drawing/2014/main" id="{3BAFC64B-7D82-0A4E-F4A3-89BFAF366BF6}"/>
                  </a:ext>
                </a:extLst>
              </p:cNvPr>
              <p:cNvSpPr/>
              <p:nvPr/>
            </p:nvSpPr>
            <p:spPr>
              <a:xfrm>
                <a:off x="728375" y="2706661"/>
                <a:ext cx="1195101" cy="1548341"/>
              </a:xfrm>
              <a:custGeom>
                <a:avLst/>
                <a:gdLst/>
                <a:ahLst/>
                <a:cxnLst/>
                <a:rect l="l" t="t" r="r" b="b"/>
                <a:pathLst>
                  <a:path w="13374" h="17327" extrusionOk="0">
                    <a:moveTo>
                      <a:pt x="2644" y="16172"/>
                    </a:moveTo>
                    <a:lnTo>
                      <a:pt x="2619" y="16223"/>
                    </a:lnTo>
                    <a:lnTo>
                      <a:pt x="2542" y="16249"/>
                    </a:lnTo>
                    <a:lnTo>
                      <a:pt x="2542" y="16249"/>
                    </a:lnTo>
                    <a:lnTo>
                      <a:pt x="2644" y="16172"/>
                    </a:lnTo>
                    <a:close/>
                    <a:moveTo>
                      <a:pt x="8291" y="0"/>
                    </a:moveTo>
                    <a:lnTo>
                      <a:pt x="8214" y="26"/>
                    </a:lnTo>
                    <a:lnTo>
                      <a:pt x="8163" y="77"/>
                    </a:lnTo>
                    <a:lnTo>
                      <a:pt x="8163" y="128"/>
                    </a:lnTo>
                    <a:lnTo>
                      <a:pt x="8214" y="206"/>
                    </a:lnTo>
                    <a:lnTo>
                      <a:pt x="8266" y="231"/>
                    </a:lnTo>
                    <a:lnTo>
                      <a:pt x="8266" y="257"/>
                    </a:lnTo>
                    <a:lnTo>
                      <a:pt x="8266" y="308"/>
                    </a:lnTo>
                    <a:lnTo>
                      <a:pt x="8240" y="334"/>
                    </a:lnTo>
                    <a:lnTo>
                      <a:pt x="8214" y="360"/>
                    </a:lnTo>
                    <a:lnTo>
                      <a:pt x="8163" y="411"/>
                    </a:lnTo>
                    <a:lnTo>
                      <a:pt x="8112" y="437"/>
                    </a:lnTo>
                    <a:lnTo>
                      <a:pt x="8060" y="411"/>
                    </a:lnTo>
                    <a:lnTo>
                      <a:pt x="8009" y="437"/>
                    </a:lnTo>
                    <a:lnTo>
                      <a:pt x="7932" y="437"/>
                    </a:lnTo>
                    <a:lnTo>
                      <a:pt x="7881" y="488"/>
                    </a:lnTo>
                    <a:lnTo>
                      <a:pt x="7855" y="539"/>
                    </a:lnTo>
                    <a:lnTo>
                      <a:pt x="7855" y="616"/>
                    </a:lnTo>
                    <a:lnTo>
                      <a:pt x="7829" y="642"/>
                    </a:lnTo>
                    <a:lnTo>
                      <a:pt x="7804" y="668"/>
                    </a:lnTo>
                    <a:lnTo>
                      <a:pt x="7804" y="719"/>
                    </a:lnTo>
                    <a:lnTo>
                      <a:pt x="7804" y="745"/>
                    </a:lnTo>
                    <a:lnTo>
                      <a:pt x="7778" y="770"/>
                    </a:lnTo>
                    <a:lnTo>
                      <a:pt x="7778" y="822"/>
                    </a:lnTo>
                    <a:lnTo>
                      <a:pt x="7752" y="770"/>
                    </a:lnTo>
                    <a:lnTo>
                      <a:pt x="7752" y="745"/>
                    </a:lnTo>
                    <a:lnTo>
                      <a:pt x="7727" y="719"/>
                    </a:lnTo>
                    <a:lnTo>
                      <a:pt x="7727" y="693"/>
                    </a:lnTo>
                    <a:lnTo>
                      <a:pt x="7727" y="591"/>
                    </a:lnTo>
                    <a:lnTo>
                      <a:pt x="7701" y="539"/>
                    </a:lnTo>
                    <a:lnTo>
                      <a:pt x="7624" y="488"/>
                    </a:lnTo>
                    <a:lnTo>
                      <a:pt x="7573" y="462"/>
                    </a:lnTo>
                    <a:lnTo>
                      <a:pt x="7496" y="488"/>
                    </a:lnTo>
                    <a:lnTo>
                      <a:pt x="7419" y="539"/>
                    </a:lnTo>
                    <a:lnTo>
                      <a:pt x="7419" y="565"/>
                    </a:lnTo>
                    <a:lnTo>
                      <a:pt x="7393" y="591"/>
                    </a:lnTo>
                    <a:lnTo>
                      <a:pt x="7290" y="591"/>
                    </a:lnTo>
                    <a:lnTo>
                      <a:pt x="7265" y="616"/>
                    </a:lnTo>
                    <a:lnTo>
                      <a:pt x="7188" y="591"/>
                    </a:lnTo>
                    <a:lnTo>
                      <a:pt x="7136" y="616"/>
                    </a:lnTo>
                    <a:lnTo>
                      <a:pt x="7111" y="668"/>
                    </a:lnTo>
                    <a:lnTo>
                      <a:pt x="7085" y="693"/>
                    </a:lnTo>
                    <a:lnTo>
                      <a:pt x="7034" y="693"/>
                    </a:lnTo>
                    <a:lnTo>
                      <a:pt x="6982" y="719"/>
                    </a:lnTo>
                    <a:lnTo>
                      <a:pt x="6957" y="745"/>
                    </a:lnTo>
                    <a:lnTo>
                      <a:pt x="6905" y="796"/>
                    </a:lnTo>
                    <a:lnTo>
                      <a:pt x="6905" y="873"/>
                    </a:lnTo>
                    <a:lnTo>
                      <a:pt x="6880" y="822"/>
                    </a:lnTo>
                    <a:lnTo>
                      <a:pt x="6854" y="796"/>
                    </a:lnTo>
                    <a:lnTo>
                      <a:pt x="6777" y="770"/>
                    </a:lnTo>
                    <a:lnTo>
                      <a:pt x="6751" y="770"/>
                    </a:lnTo>
                    <a:lnTo>
                      <a:pt x="6700" y="745"/>
                    </a:lnTo>
                    <a:lnTo>
                      <a:pt x="6674" y="745"/>
                    </a:lnTo>
                    <a:lnTo>
                      <a:pt x="6597" y="770"/>
                    </a:lnTo>
                    <a:lnTo>
                      <a:pt x="6572" y="822"/>
                    </a:lnTo>
                    <a:lnTo>
                      <a:pt x="6546" y="950"/>
                    </a:lnTo>
                    <a:lnTo>
                      <a:pt x="6520" y="950"/>
                    </a:lnTo>
                    <a:lnTo>
                      <a:pt x="6495" y="976"/>
                    </a:lnTo>
                    <a:lnTo>
                      <a:pt x="6469" y="976"/>
                    </a:lnTo>
                    <a:lnTo>
                      <a:pt x="6443" y="1001"/>
                    </a:lnTo>
                    <a:lnTo>
                      <a:pt x="6392" y="1001"/>
                    </a:lnTo>
                    <a:lnTo>
                      <a:pt x="6366" y="1027"/>
                    </a:lnTo>
                    <a:lnTo>
                      <a:pt x="6315" y="1001"/>
                    </a:lnTo>
                    <a:lnTo>
                      <a:pt x="6238" y="1027"/>
                    </a:lnTo>
                    <a:lnTo>
                      <a:pt x="6238" y="1053"/>
                    </a:lnTo>
                    <a:lnTo>
                      <a:pt x="6212" y="1078"/>
                    </a:lnTo>
                    <a:lnTo>
                      <a:pt x="6161" y="1053"/>
                    </a:lnTo>
                    <a:lnTo>
                      <a:pt x="6084" y="1053"/>
                    </a:lnTo>
                    <a:lnTo>
                      <a:pt x="6033" y="1027"/>
                    </a:lnTo>
                    <a:lnTo>
                      <a:pt x="5956" y="1027"/>
                    </a:lnTo>
                    <a:lnTo>
                      <a:pt x="5879" y="1053"/>
                    </a:lnTo>
                    <a:lnTo>
                      <a:pt x="5853" y="1078"/>
                    </a:lnTo>
                    <a:lnTo>
                      <a:pt x="5827" y="1130"/>
                    </a:lnTo>
                    <a:lnTo>
                      <a:pt x="5827" y="1181"/>
                    </a:lnTo>
                    <a:lnTo>
                      <a:pt x="5802" y="1207"/>
                    </a:lnTo>
                    <a:lnTo>
                      <a:pt x="5776" y="1284"/>
                    </a:lnTo>
                    <a:lnTo>
                      <a:pt x="5776" y="1361"/>
                    </a:lnTo>
                    <a:lnTo>
                      <a:pt x="5776" y="1386"/>
                    </a:lnTo>
                    <a:lnTo>
                      <a:pt x="5750" y="1412"/>
                    </a:lnTo>
                    <a:lnTo>
                      <a:pt x="5750" y="1463"/>
                    </a:lnTo>
                    <a:lnTo>
                      <a:pt x="5725" y="1463"/>
                    </a:lnTo>
                    <a:lnTo>
                      <a:pt x="5699" y="1515"/>
                    </a:lnTo>
                    <a:lnTo>
                      <a:pt x="5673" y="1540"/>
                    </a:lnTo>
                    <a:lnTo>
                      <a:pt x="5673" y="1566"/>
                    </a:lnTo>
                    <a:lnTo>
                      <a:pt x="5622" y="1566"/>
                    </a:lnTo>
                    <a:lnTo>
                      <a:pt x="5571" y="1592"/>
                    </a:lnTo>
                    <a:lnTo>
                      <a:pt x="5571" y="1617"/>
                    </a:lnTo>
                    <a:lnTo>
                      <a:pt x="5545" y="1643"/>
                    </a:lnTo>
                    <a:lnTo>
                      <a:pt x="5545" y="1694"/>
                    </a:lnTo>
                    <a:lnTo>
                      <a:pt x="5519" y="1720"/>
                    </a:lnTo>
                    <a:lnTo>
                      <a:pt x="5468" y="1746"/>
                    </a:lnTo>
                    <a:lnTo>
                      <a:pt x="5442" y="1771"/>
                    </a:lnTo>
                    <a:lnTo>
                      <a:pt x="5417" y="1746"/>
                    </a:lnTo>
                    <a:lnTo>
                      <a:pt x="5365" y="1720"/>
                    </a:lnTo>
                    <a:lnTo>
                      <a:pt x="5365" y="1694"/>
                    </a:lnTo>
                    <a:lnTo>
                      <a:pt x="5314" y="1669"/>
                    </a:lnTo>
                    <a:lnTo>
                      <a:pt x="5288" y="1643"/>
                    </a:lnTo>
                    <a:lnTo>
                      <a:pt x="5211" y="1669"/>
                    </a:lnTo>
                    <a:lnTo>
                      <a:pt x="5185" y="1694"/>
                    </a:lnTo>
                    <a:lnTo>
                      <a:pt x="5160" y="1746"/>
                    </a:lnTo>
                    <a:lnTo>
                      <a:pt x="5160" y="1797"/>
                    </a:lnTo>
                    <a:lnTo>
                      <a:pt x="5134" y="1900"/>
                    </a:lnTo>
                    <a:lnTo>
                      <a:pt x="5134" y="1925"/>
                    </a:lnTo>
                    <a:lnTo>
                      <a:pt x="5134" y="1951"/>
                    </a:lnTo>
                    <a:lnTo>
                      <a:pt x="5211" y="1977"/>
                    </a:lnTo>
                    <a:lnTo>
                      <a:pt x="5262" y="2002"/>
                    </a:lnTo>
                    <a:lnTo>
                      <a:pt x="5417" y="2002"/>
                    </a:lnTo>
                    <a:lnTo>
                      <a:pt x="5468" y="1951"/>
                    </a:lnTo>
                    <a:lnTo>
                      <a:pt x="5468" y="1977"/>
                    </a:lnTo>
                    <a:lnTo>
                      <a:pt x="5442" y="2028"/>
                    </a:lnTo>
                    <a:lnTo>
                      <a:pt x="5417" y="2054"/>
                    </a:lnTo>
                    <a:lnTo>
                      <a:pt x="5417" y="2105"/>
                    </a:lnTo>
                    <a:lnTo>
                      <a:pt x="5417" y="2131"/>
                    </a:lnTo>
                    <a:lnTo>
                      <a:pt x="5417" y="2208"/>
                    </a:lnTo>
                    <a:lnTo>
                      <a:pt x="5468" y="2310"/>
                    </a:lnTo>
                    <a:lnTo>
                      <a:pt x="5494" y="2336"/>
                    </a:lnTo>
                    <a:lnTo>
                      <a:pt x="5571" y="2362"/>
                    </a:lnTo>
                    <a:lnTo>
                      <a:pt x="5596" y="2362"/>
                    </a:lnTo>
                    <a:lnTo>
                      <a:pt x="5596" y="2413"/>
                    </a:lnTo>
                    <a:lnTo>
                      <a:pt x="5519" y="2413"/>
                    </a:lnTo>
                    <a:lnTo>
                      <a:pt x="5494" y="2439"/>
                    </a:lnTo>
                    <a:lnTo>
                      <a:pt x="5417" y="2413"/>
                    </a:lnTo>
                    <a:lnTo>
                      <a:pt x="5365" y="2439"/>
                    </a:lnTo>
                    <a:lnTo>
                      <a:pt x="5288" y="2464"/>
                    </a:lnTo>
                    <a:lnTo>
                      <a:pt x="5262" y="2490"/>
                    </a:lnTo>
                    <a:lnTo>
                      <a:pt x="5211" y="2490"/>
                    </a:lnTo>
                    <a:lnTo>
                      <a:pt x="5160" y="2516"/>
                    </a:lnTo>
                    <a:lnTo>
                      <a:pt x="5134" y="2541"/>
                    </a:lnTo>
                    <a:lnTo>
                      <a:pt x="5134" y="2618"/>
                    </a:lnTo>
                    <a:lnTo>
                      <a:pt x="5160" y="2644"/>
                    </a:lnTo>
                    <a:lnTo>
                      <a:pt x="5211" y="2695"/>
                    </a:lnTo>
                    <a:lnTo>
                      <a:pt x="5237" y="2695"/>
                    </a:lnTo>
                    <a:lnTo>
                      <a:pt x="5211" y="2747"/>
                    </a:lnTo>
                    <a:lnTo>
                      <a:pt x="5160" y="2721"/>
                    </a:lnTo>
                    <a:lnTo>
                      <a:pt x="5108" y="2721"/>
                    </a:lnTo>
                    <a:lnTo>
                      <a:pt x="4980" y="2747"/>
                    </a:lnTo>
                    <a:lnTo>
                      <a:pt x="4929" y="2772"/>
                    </a:lnTo>
                    <a:lnTo>
                      <a:pt x="4877" y="2798"/>
                    </a:lnTo>
                    <a:lnTo>
                      <a:pt x="4800" y="2849"/>
                    </a:lnTo>
                    <a:lnTo>
                      <a:pt x="4775" y="2875"/>
                    </a:lnTo>
                    <a:lnTo>
                      <a:pt x="4749" y="2926"/>
                    </a:lnTo>
                    <a:lnTo>
                      <a:pt x="4723" y="2926"/>
                    </a:lnTo>
                    <a:lnTo>
                      <a:pt x="4672" y="2978"/>
                    </a:lnTo>
                    <a:lnTo>
                      <a:pt x="4672" y="3003"/>
                    </a:lnTo>
                    <a:lnTo>
                      <a:pt x="4646" y="3029"/>
                    </a:lnTo>
                    <a:lnTo>
                      <a:pt x="4646" y="3055"/>
                    </a:lnTo>
                    <a:lnTo>
                      <a:pt x="4595" y="3055"/>
                    </a:lnTo>
                    <a:lnTo>
                      <a:pt x="4544" y="3080"/>
                    </a:lnTo>
                    <a:lnTo>
                      <a:pt x="4518" y="3132"/>
                    </a:lnTo>
                    <a:lnTo>
                      <a:pt x="4518" y="3209"/>
                    </a:lnTo>
                    <a:lnTo>
                      <a:pt x="4544" y="3260"/>
                    </a:lnTo>
                    <a:lnTo>
                      <a:pt x="4569" y="3337"/>
                    </a:lnTo>
                    <a:lnTo>
                      <a:pt x="4569" y="3363"/>
                    </a:lnTo>
                    <a:lnTo>
                      <a:pt x="4621" y="3414"/>
                    </a:lnTo>
                    <a:lnTo>
                      <a:pt x="4698" y="3440"/>
                    </a:lnTo>
                    <a:lnTo>
                      <a:pt x="4775" y="3465"/>
                    </a:lnTo>
                    <a:lnTo>
                      <a:pt x="4903" y="3542"/>
                    </a:lnTo>
                    <a:lnTo>
                      <a:pt x="5057" y="3619"/>
                    </a:lnTo>
                    <a:lnTo>
                      <a:pt x="5262" y="3619"/>
                    </a:lnTo>
                    <a:lnTo>
                      <a:pt x="5340" y="3594"/>
                    </a:lnTo>
                    <a:lnTo>
                      <a:pt x="5391" y="3645"/>
                    </a:lnTo>
                    <a:lnTo>
                      <a:pt x="5417" y="3671"/>
                    </a:lnTo>
                    <a:lnTo>
                      <a:pt x="5417" y="3697"/>
                    </a:lnTo>
                    <a:lnTo>
                      <a:pt x="5417" y="3748"/>
                    </a:lnTo>
                    <a:lnTo>
                      <a:pt x="5442" y="3799"/>
                    </a:lnTo>
                    <a:lnTo>
                      <a:pt x="5494" y="3799"/>
                    </a:lnTo>
                    <a:lnTo>
                      <a:pt x="5571" y="3774"/>
                    </a:lnTo>
                    <a:lnTo>
                      <a:pt x="5622" y="3748"/>
                    </a:lnTo>
                    <a:lnTo>
                      <a:pt x="5725" y="3671"/>
                    </a:lnTo>
                    <a:lnTo>
                      <a:pt x="5827" y="3568"/>
                    </a:lnTo>
                    <a:lnTo>
                      <a:pt x="5853" y="3645"/>
                    </a:lnTo>
                    <a:lnTo>
                      <a:pt x="5930" y="3671"/>
                    </a:lnTo>
                    <a:lnTo>
                      <a:pt x="5981" y="3671"/>
                    </a:lnTo>
                    <a:lnTo>
                      <a:pt x="6007" y="3645"/>
                    </a:lnTo>
                    <a:lnTo>
                      <a:pt x="6084" y="3594"/>
                    </a:lnTo>
                    <a:lnTo>
                      <a:pt x="6135" y="3568"/>
                    </a:lnTo>
                    <a:lnTo>
                      <a:pt x="6161" y="3542"/>
                    </a:lnTo>
                    <a:lnTo>
                      <a:pt x="6161" y="3568"/>
                    </a:lnTo>
                    <a:lnTo>
                      <a:pt x="6110" y="3619"/>
                    </a:lnTo>
                    <a:lnTo>
                      <a:pt x="6058" y="3671"/>
                    </a:lnTo>
                    <a:lnTo>
                      <a:pt x="6033" y="3774"/>
                    </a:lnTo>
                    <a:lnTo>
                      <a:pt x="5981" y="3825"/>
                    </a:lnTo>
                    <a:lnTo>
                      <a:pt x="5904" y="3876"/>
                    </a:lnTo>
                    <a:lnTo>
                      <a:pt x="5904" y="3928"/>
                    </a:lnTo>
                    <a:lnTo>
                      <a:pt x="5904" y="3979"/>
                    </a:lnTo>
                    <a:lnTo>
                      <a:pt x="5930" y="4030"/>
                    </a:lnTo>
                    <a:lnTo>
                      <a:pt x="5827" y="4082"/>
                    </a:lnTo>
                    <a:lnTo>
                      <a:pt x="5725" y="4107"/>
                    </a:lnTo>
                    <a:lnTo>
                      <a:pt x="5622" y="4133"/>
                    </a:lnTo>
                    <a:lnTo>
                      <a:pt x="5545" y="4133"/>
                    </a:lnTo>
                    <a:lnTo>
                      <a:pt x="5468" y="4107"/>
                    </a:lnTo>
                    <a:lnTo>
                      <a:pt x="5442" y="4107"/>
                    </a:lnTo>
                    <a:lnTo>
                      <a:pt x="5391" y="4133"/>
                    </a:lnTo>
                    <a:lnTo>
                      <a:pt x="5365" y="4184"/>
                    </a:lnTo>
                    <a:lnTo>
                      <a:pt x="5365" y="4236"/>
                    </a:lnTo>
                    <a:lnTo>
                      <a:pt x="5340" y="4313"/>
                    </a:lnTo>
                    <a:lnTo>
                      <a:pt x="5262" y="4338"/>
                    </a:lnTo>
                    <a:lnTo>
                      <a:pt x="5185" y="4364"/>
                    </a:lnTo>
                    <a:lnTo>
                      <a:pt x="5160" y="4415"/>
                    </a:lnTo>
                    <a:lnTo>
                      <a:pt x="5057" y="4492"/>
                    </a:lnTo>
                    <a:lnTo>
                      <a:pt x="4929" y="4544"/>
                    </a:lnTo>
                    <a:lnTo>
                      <a:pt x="4877" y="4595"/>
                    </a:lnTo>
                    <a:lnTo>
                      <a:pt x="4852" y="4646"/>
                    </a:lnTo>
                    <a:lnTo>
                      <a:pt x="4852" y="4698"/>
                    </a:lnTo>
                    <a:lnTo>
                      <a:pt x="4877" y="4775"/>
                    </a:lnTo>
                    <a:lnTo>
                      <a:pt x="4877" y="4800"/>
                    </a:lnTo>
                    <a:lnTo>
                      <a:pt x="4929" y="4852"/>
                    </a:lnTo>
                    <a:lnTo>
                      <a:pt x="4954" y="4877"/>
                    </a:lnTo>
                    <a:lnTo>
                      <a:pt x="5006" y="4877"/>
                    </a:lnTo>
                    <a:lnTo>
                      <a:pt x="5083" y="4852"/>
                    </a:lnTo>
                    <a:lnTo>
                      <a:pt x="5108" y="4929"/>
                    </a:lnTo>
                    <a:lnTo>
                      <a:pt x="5057" y="4954"/>
                    </a:lnTo>
                    <a:lnTo>
                      <a:pt x="5006" y="5006"/>
                    </a:lnTo>
                    <a:lnTo>
                      <a:pt x="4929" y="4980"/>
                    </a:lnTo>
                    <a:lnTo>
                      <a:pt x="4826" y="4980"/>
                    </a:lnTo>
                    <a:lnTo>
                      <a:pt x="4723" y="4954"/>
                    </a:lnTo>
                    <a:lnTo>
                      <a:pt x="4621" y="4954"/>
                    </a:lnTo>
                    <a:lnTo>
                      <a:pt x="4569" y="5006"/>
                    </a:lnTo>
                    <a:lnTo>
                      <a:pt x="4544" y="5057"/>
                    </a:lnTo>
                    <a:lnTo>
                      <a:pt x="4544" y="5031"/>
                    </a:lnTo>
                    <a:lnTo>
                      <a:pt x="4492" y="5031"/>
                    </a:lnTo>
                    <a:lnTo>
                      <a:pt x="4441" y="5006"/>
                    </a:lnTo>
                    <a:lnTo>
                      <a:pt x="4415" y="4980"/>
                    </a:lnTo>
                    <a:lnTo>
                      <a:pt x="4364" y="4929"/>
                    </a:lnTo>
                    <a:lnTo>
                      <a:pt x="4261" y="4877"/>
                    </a:lnTo>
                    <a:lnTo>
                      <a:pt x="3953" y="4877"/>
                    </a:lnTo>
                    <a:lnTo>
                      <a:pt x="3902" y="4903"/>
                    </a:lnTo>
                    <a:lnTo>
                      <a:pt x="3876" y="4954"/>
                    </a:lnTo>
                    <a:lnTo>
                      <a:pt x="3851" y="5031"/>
                    </a:lnTo>
                    <a:lnTo>
                      <a:pt x="3825" y="5083"/>
                    </a:lnTo>
                    <a:lnTo>
                      <a:pt x="3799" y="5160"/>
                    </a:lnTo>
                    <a:lnTo>
                      <a:pt x="3799" y="5185"/>
                    </a:lnTo>
                    <a:lnTo>
                      <a:pt x="3774" y="5211"/>
                    </a:lnTo>
                    <a:lnTo>
                      <a:pt x="3748" y="5262"/>
                    </a:lnTo>
                    <a:lnTo>
                      <a:pt x="3697" y="5314"/>
                    </a:lnTo>
                    <a:lnTo>
                      <a:pt x="3645" y="5262"/>
                    </a:lnTo>
                    <a:lnTo>
                      <a:pt x="3671" y="5185"/>
                    </a:lnTo>
                    <a:lnTo>
                      <a:pt x="3645" y="5160"/>
                    </a:lnTo>
                    <a:lnTo>
                      <a:pt x="3620" y="5108"/>
                    </a:lnTo>
                    <a:lnTo>
                      <a:pt x="3645" y="5057"/>
                    </a:lnTo>
                    <a:lnTo>
                      <a:pt x="3620" y="5006"/>
                    </a:lnTo>
                    <a:lnTo>
                      <a:pt x="3620" y="4954"/>
                    </a:lnTo>
                    <a:lnTo>
                      <a:pt x="3568" y="4929"/>
                    </a:lnTo>
                    <a:lnTo>
                      <a:pt x="3517" y="4903"/>
                    </a:lnTo>
                    <a:lnTo>
                      <a:pt x="3491" y="4877"/>
                    </a:lnTo>
                    <a:lnTo>
                      <a:pt x="3466" y="4826"/>
                    </a:lnTo>
                    <a:lnTo>
                      <a:pt x="3389" y="4800"/>
                    </a:lnTo>
                    <a:lnTo>
                      <a:pt x="3337" y="4775"/>
                    </a:lnTo>
                    <a:lnTo>
                      <a:pt x="3286" y="4775"/>
                    </a:lnTo>
                    <a:lnTo>
                      <a:pt x="3209" y="4749"/>
                    </a:lnTo>
                    <a:lnTo>
                      <a:pt x="3158" y="4749"/>
                    </a:lnTo>
                    <a:lnTo>
                      <a:pt x="3106" y="4775"/>
                    </a:lnTo>
                    <a:lnTo>
                      <a:pt x="3081" y="4800"/>
                    </a:lnTo>
                    <a:lnTo>
                      <a:pt x="2875" y="4800"/>
                    </a:lnTo>
                    <a:lnTo>
                      <a:pt x="2747" y="4775"/>
                    </a:lnTo>
                    <a:lnTo>
                      <a:pt x="2696" y="4775"/>
                    </a:lnTo>
                    <a:lnTo>
                      <a:pt x="2644" y="4749"/>
                    </a:lnTo>
                    <a:lnTo>
                      <a:pt x="2516" y="4749"/>
                    </a:lnTo>
                    <a:lnTo>
                      <a:pt x="2465" y="4723"/>
                    </a:lnTo>
                    <a:lnTo>
                      <a:pt x="2413" y="4723"/>
                    </a:lnTo>
                    <a:lnTo>
                      <a:pt x="2362" y="4775"/>
                    </a:lnTo>
                    <a:lnTo>
                      <a:pt x="2336" y="4775"/>
                    </a:lnTo>
                    <a:lnTo>
                      <a:pt x="2311" y="4749"/>
                    </a:lnTo>
                    <a:lnTo>
                      <a:pt x="2208" y="4723"/>
                    </a:lnTo>
                    <a:lnTo>
                      <a:pt x="2182" y="4698"/>
                    </a:lnTo>
                    <a:lnTo>
                      <a:pt x="2080" y="4672"/>
                    </a:lnTo>
                    <a:lnTo>
                      <a:pt x="1951" y="4672"/>
                    </a:lnTo>
                    <a:lnTo>
                      <a:pt x="1925" y="4723"/>
                    </a:lnTo>
                    <a:lnTo>
                      <a:pt x="1900" y="4723"/>
                    </a:lnTo>
                    <a:lnTo>
                      <a:pt x="1848" y="4749"/>
                    </a:lnTo>
                    <a:lnTo>
                      <a:pt x="1797" y="4800"/>
                    </a:lnTo>
                    <a:lnTo>
                      <a:pt x="1797" y="4877"/>
                    </a:lnTo>
                    <a:lnTo>
                      <a:pt x="1797" y="4929"/>
                    </a:lnTo>
                    <a:lnTo>
                      <a:pt x="1823" y="4980"/>
                    </a:lnTo>
                    <a:lnTo>
                      <a:pt x="1797" y="5006"/>
                    </a:lnTo>
                    <a:lnTo>
                      <a:pt x="1669" y="4980"/>
                    </a:lnTo>
                    <a:lnTo>
                      <a:pt x="1643" y="4954"/>
                    </a:lnTo>
                    <a:lnTo>
                      <a:pt x="1566" y="4877"/>
                    </a:lnTo>
                    <a:lnTo>
                      <a:pt x="1515" y="4852"/>
                    </a:lnTo>
                    <a:lnTo>
                      <a:pt x="1438" y="4852"/>
                    </a:lnTo>
                    <a:lnTo>
                      <a:pt x="1386" y="4903"/>
                    </a:lnTo>
                    <a:lnTo>
                      <a:pt x="1309" y="4954"/>
                    </a:lnTo>
                    <a:lnTo>
                      <a:pt x="1232" y="5006"/>
                    </a:lnTo>
                    <a:lnTo>
                      <a:pt x="1181" y="5083"/>
                    </a:lnTo>
                    <a:lnTo>
                      <a:pt x="1181" y="5185"/>
                    </a:lnTo>
                    <a:lnTo>
                      <a:pt x="1207" y="5288"/>
                    </a:lnTo>
                    <a:lnTo>
                      <a:pt x="1181" y="5365"/>
                    </a:lnTo>
                    <a:lnTo>
                      <a:pt x="1155" y="5468"/>
                    </a:lnTo>
                    <a:lnTo>
                      <a:pt x="1155" y="5570"/>
                    </a:lnTo>
                    <a:lnTo>
                      <a:pt x="1130" y="5622"/>
                    </a:lnTo>
                    <a:lnTo>
                      <a:pt x="1130" y="5673"/>
                    </a:lnTo>
                    <a:lnTo>
                      <a:pt x="1130" y="5699"/>
                    </a:lnTo>
                    <a:lnTo>
                      <a:pt x="1104" y="5699"/>
                    </a:lnTo>
                    <a:lnTo>
                      <a:pt x="1078" y="5776"/>
                    </a:lnTo>
                    <a:lnTo>
                      <a:pt x="1104" y="5853"/>
                    </a:lnTo>
                    <a:lnTo>
                      <a:pt x="1155" y="5904"/>
                    </a:lnTo>
                    <a:lnTo>
                      <a:pt x="1258" y="5930"/>
                    </a:lnTo>
                    <a:lnTo>
                      <a:pt x="1309" y="5930"/>
                    </a:lnTo>
                    <a:lnTo>
                      <a:pt x="1361" y="5904"/>
                    </a:lnTo>
                    <a:lnTo>
                      <a:pt x="1386" y="5853"/>
                    </a:lnTo>
                    <a:lnTo>
                      <a:pt x="1386" y="5801"/>
                    </a:lnTo>
                    <a:lnTo>
                      <a:pt x="1361" y="5750"/>
                    </a:lnTo>
                    <a:lnTo>
                      <a:pt x="1386" y="5596"/>
                    </a:lnTo>
                    <a:lnTo>
                      <a:pt x="1412" y="5545"/>
                    </a:lnTo>
                    <a:lnTo>
                      <a:pt x="1463" y="5519"/>
                    </a:lnTo>
                    <a:lnTo>
                      <a:pt x="1489" y="5493"/>
                    </a:lnTo>
                    <a:lnTo>
                      <a:pt x="1515" y="5519"/>
                    </a:lnTo>
                    <a:lnTo>
                      <a:pt x="1540" y="5545"/>
                    </a:lnTo>
                    <a:lnTo>
                      <a:pt x="1540" y="5570"/>
                    </a:lnTo>
                    <a:lnTo>
                      <a:pt x="1540" y="5647"/>
                    </a:lnTo>
                    <a:lnTo>
                      <a:pt x="1566" y="5699"/>
                    </a:lnTo>
                    <a:lnTo>
                      <a:pt x="1489" y="5724"/>
                    </a:lnTo>
                    <a:lnTo>
                      <a:pt x="1463" y="5750"/>
                    </a:lnTo>
                    <a:lnTo>
                      <a:pt x="1463" y="5801"/>
                    </a:lnTo>
                    <a:lnTo>
                      <a:pt x="1463" y="5853"/>
                    </a:lnTo>
                    <a:lnTo>
                      <a:pt x="1489" y="5955"/>
                    </a:lnTo>
                    <a:lnTo>
                      <a:pt x="1515" y="6032"/>
                    </a:lnTo>
                    <a:lnTo>
                      <a:pt x="1566" y="6058"/>
                    </a:lnTo>
                    <a:lnTo>
                      <a:pt x="1489" y="6084"/>
                    </a:lnTo>
                    <a:lnTo>
                      <a:pt x="1463" y="6109"/>
                    </a:lnTo>
                    <a:lnTo>
                      <a:pt x="1438" y="6084"/>
                    </a:lnTo>
                    <a:lnTo>
                      <a:pt x="1386" y="6058"/>
                    </a:lnTo>
                    <a:lnTo>
                      <a:pt x="1335" y="6058"/>
                    </a:lnTo>
                    <a:lnTo>
                      <a:pt x="1284" y="6084"/>
                    </a:lnTo>
                    <a:lnTo>
                      <a:pt x="1232" y="6109"/>
                    </a:lnTo>
                    <a:lnTo>
                      <a:pt x="1181" y="6135"/>
                    </a:lnTo>
                    <a:lnTo>
                      <a:pt x="1130" y="6161"/>
                    </a:lnTo>
                    <a:lnTo>
                      <a:pt x="1078" y="6161"/>
                    </a:lnTo>
                    <a:lnTo>
                      <a:pt x="1001" y="6135"/>
                    </a:lnTo>
                    <a:lnTo>
                      <a:pt x="976" y="6135"/>
                    </a:lnTo>
                    <a:lnTo>
                      <a:pt x="950" y="6161"/>
                    </a:lnTo>
                    <a:lnTo>
                      <a:pt x="924" y="6186"/>
                    </a:lnTo>
                    <a:lnTo>
                      <a:pt x="899" y="6238"/>
                    </a:lnTo>
                    <a:lnTo>
                      <a:pt x="847" y="6263"/>
                    </a:lnTo>
                    <a:lnTo>
                      <a:pt x="796" y="6289"/>
                    </a:lnTo>
                    <a:lnTo>
                      <a:pt x="770" y="6366"/>
                    </a:lnTo>
                    <a:lnTo>
                      <a:pt x="796" y="6417"/>
                    </a:lnTo>
                    <a:lnTo>
                      <a:pt x="847" y="6443"/>
                    </a:lnTo>
                    <a:lnTo>
                      <a:pt x="873" y="6469"/>
                    </a:lnTo>
                    <a:lnTo>
                      <a:pt x="924" y="6494"/>
                    </a:lnTo>
                    <a:lnTo>
                      <a:pt x="1284" y="6494"/>
                    </a:lnTo>
                    <a:lnTo>
                      <a:pt x="1284" y="6546"/>
                    </a:lnTo>
                    <a:lnTo>
                      <a:pt x="1284" y="6571"/>
                    </a:lnTo>
                    <a:lnTo>
                      <a:pt x="1284" y="6623"/>
                    </a:lnTo>
                    <a:lnTo>
                      <a:pt x="1309" y="6674"/>
                    </a:lnTo>
                    <a:lnTo>
                      <a:pt x="1412" y="6725"/>
                    </a:lnTo>
                    <a:lnTo>
                      <a:pt x="1489" y="6854"/>
                    </a:lnTo>
                    <a:lnTo>
                      <a:pt x="1540" y="6931"/>
                    </a:lnTo>
                    <a:lnTo>
                      <a:pt x="1592" y="6956"/>
                    </a:lnTo>
                    <a:lnTo>
                      <a:pt x="1643" y="6956"/>
                    </a:lnTo>
                    <a:lnTo>
                      <a:pt x="1720" y="6931"/>
                    </a:lnTo>
                    <a:lnTo>
                      <a:pt x="1797" y="6956"/>
                    </a:lnTo>
                    <a:lnTo>
                      <a:pt x="1848" y="6931"/>
                    </a:lnTo>
                    <a:lnTo>
                      <a:pt x="1925" y="6905"/>
                    </a:lnTo>
                    <a:lnTo>
                      <a:pt x="2054" y="6854"/>
                    </a:lnTo>
                    <a:lnTo>
                      <a:pt x="2080" y="6828"/>
                    </a:lnTo>
                    <a:lnTo>
                      <a:pt x="2105" y="6802"/>
                    </a:lnTo>
                    <a:lnTo>
                      <a:pt x="2208" y="6802"/>
                    </a:lnTo>
                    <a:lnTo>
                      <a:pt x="2388" y="6828"/>
                    </a:lnTo>
                    <a:lnTo>
                      <a:pt x="2490" y="6828"/>
                    </a:lnTo>
                    <a:lnTo>
                      <a:pt x="2516" y="6854"/>
                    </a:lnTo>
                    <a:lnTo>
                      <a:pt x="2490" y="6854"/>
                    </a:lnTo>
                    <a:lnTo>
                      <a:pt x="2439" y="6905"/>
                    </a:lnTo>
                    <a:lnTo>
                      <a:pt x="2413" y="6931"/>
                    </a:lnTo>
                    <a:lnTo>
                      <a:pt x="2388" y="7033"/>
                    </a:lnTo>
                    <a:lnTo>
                      <a:pt x="2413" y="7085"/>
                    </a:lnTo>
                    <a:lnTo>
                      <a:pt x="2413" y="7110"/>
                    </a:lnTo>
                    <a:lnTo>
                      <a:pt x="2234" y="7136"/>
                    </a:lnTo>
                    <a:lnTo>
                      <a:pt x="2054" y="7162"/>
                    </a:lnTo>
                    <a:lnTo>
                      <a:pt x="1977" y="7162"/>
                    </a:lnTo>
                    <a:lnTo>
                      <a:pt x="1874" y="7188"/>
                    </a:lnTo>
                    <a:lnTo>
                      <a:pt x="1823" y="7213"/>
                    </a:lnTo>
                    <a:lnTo>
                      <a:pt x="1746" y="7239"/>
                    </a:lnTo>
                    <a:lnTo>
                      <a:pt x="1694" y="7265"/>
                    </a:lnTo>
                    <a:lnTo>
                      <a:pt x="1669" y="7342"/>
                    </a:lnTo>
                    <a:lnTo>
                      <a:pt x="1669" y="7393"/>
                    </a:lnTo>
                    <a:lnTo>
                      <a:pt x="1669" y="7496"/>
                    </a:lnTo>
                    <a:lnTo>
                      <a:pt x="1643" y="7521"/>
                    </a:lnTo>
                    <a:lnTo>
                      <a:pt x="1643" y="7650"/>
                    </a:lnTo>
                    <a:lnTo>
                      <a:pt x="1643" y="7752"/>
                    </a:lnTo>
                    <a:lnTo>
                      <a:pt x="1669" y="7829"/>
                    </a:lnTo>
                    <a:lnTo>
                      <a:pt x="1720" y="7906"/>
                    </a:lnTo>
                    <a:lnTo>
                      <a:pt x="1617" y="7932"/>
                    </a:lnTo>
                    <a:lnTo>
                      <a:pt x="1540" y="7906"/>
                    </a:lnTo>
                    <a:lnTo>
                      <a:pt x="1412" y="7906"/>
                    </a:lnTo>
                    <a:lnTo>
                      <a:pt x="1335" y="7932"/>
                    </a:lnTo>
                    <a:lnTo>
                      <a:pt x="1309" y="7958"/>
                    </a:lnTo>
                    <a:lnTo>
                      <a:pt x="1284" y="8009"/>
                    </a:lnTo>
                    <a:lnTo>
                      <a:pt x="1309" y="8060"/>
                    </a:lnTo>
                    <a:lnTo>
                      <a:pt x="1181" y="8060"/>
                    </a:lnTo>
                    <a:lnTo>
                      <a:pt x="1053" y="8112"/>
                    </a:lnTo>
                    <a:lnTo>
                      <a:pt x="1027" y="8112"/>
                    </a:lnTo>
                    <a:lnTo>
                      <a:pt x="976" y="8137"/>
                    </a:lnTo>
                    <a:lnTo>
                      <a:pt x="924" y="8189"/>
                    </a:lnTo>
                    <a:lnTo>
                      <a:pt x="924" y="8266"/>
                    </a:lnTo>
                    <a:lnTo>
                      <a:pt x="950" y="8317"/>
                    </a:lnTo>
                    <a:lnTo>
                      <a:pt x="976" y="8368"/>
                    </a:lnTo>
                    <a:lnTo>
                      <a:pt x="1027" y="8445"/>
                    </a:lnTo>
                    <a:lnTo>
                      <a:pt x="1053" y="8445"/>
                    </a:lnTo>
                    <a:lnTo>
                      <a:pt x="1078" y="8471"/>
                    </a:lnTo>
                    <a:lnTo>
                      <a:pt x="1130" y="8497"/>
                    </a:lnTo>
                    <a:lnTo>
                      <a:pt x="1181" y="8522"/>
                    </a:lnTo>
                    <a:lnTo>
                      <a:pt x="1181" y="8574"/>
                    </a:lnTo>
                    <a:lnTo>
                      <a:pt x="1130" y="8574"/>
                    </a:lnTo>
                    <a:lnTo>
                      <a:pt x="1104" y="8599"/>
                    </a:lnTo>
                    <a:lnTo>
                      <a:pt x="1053" y="8651"/>
                    </a:lnTo>
                    <a:lnTo>
                      <a:pt x="976" y="8753"/>
                    </a:lnTo>
                    <a:lnTo>
                      <a:pt x="976" y="8805"/>
                    </a:lnTo>
                    <a:lnTo>
                      <a:pt x="976" y="8856"/>
                    </a:lnTo>
                    <a:lnTo>
                      <a:pt x="1001" y="8882"/>
                    </a:lnTo>
                    <a:lnTo>
                      <a:pt x="1053" y="8907"/>
                    </a:lnTo>
                    <a:lnTo>
                      <a:pt x="1130" y="8907"/>
                    </a:lnTo>
                    <a:lnTo>
                      <a:pt x="1207" y="8933"/>
                    </a:lnTo>
                    <a:lnTo>
                      <a:pt x="1258" y="8907"/>
                    </a:lnTo>
                    <a:lnTo>
                      <a:pt x="1309" y="8907"/>
                    </a:lnTo>
                    <a:lnTo>
                      <a:pt x="1335" y="8933"/>
                    </a:lnTo>
                    <a:lnTo>
                      <a:pt x="1361" y="8984"/>
                    </a:lnTo>
                    <a:lnTo>
                      <a:pt x="1386" y="9010"/>
                    </a:lnTo>
                    <a:lnTo>
                      <a:pt x="1438" y="9036"/>
                    </a:lnTo>
                    <a:lnTo>
                      <a:pt x="1515" y="9036"/>
                    </a:lnTo>
                    <a:lnTo>
                      <a:pt x="1540" y="9061"/>
                    </a:lnTo>
                    <a:lnTo>
                      <a:pt x="1669" y="9061"/>
                    </a:lnTo>
                    <a:lnTo>
                      <a:pt x="1694" y="9036"/>
                    </a:lnTo>
                    <a:lnTo>
                      <a:pt x="1720" y="9036"/>
                    </a:lnTo>
                    <a:lnTo>
                      <a:pt x="1694" y="9164"/>
                    </a:lnTo>
                    <a:lnTo>
                      <a:pt x="1694" y="9241"/>
                    </a:lnTo>
                    <a:lnTo>
                      <a:pt x="1720" y="9318"/>
                    </a:lnTo>
                    <a:lnTo>
                      <a:pt x="1771" y="9369"/>
                    </a:lnTo>
                    <a:lnTo>
                      <a:pt x="1848" y="9395"/>
                    </a:lnTo>
                    <a:lnTo>
                      <a:pt x="1848" y="9344"/>
                    </a:lnTo>
                    <a:lnTo>
                      <a:pt x="1874" y="9395"/>
                    </a:lnTo>
                    <a:lnTo>
                      <a:pt x="1977" y="9395"/>
                    </a:lnTo>
                    <a:lnTo>
                      <a:pt x="2054" y="9421"/>
                    </a:lnTo>
                    <a:lnTo>
                      <a:pt x="2131" y="9395"/>
                    </a:lnTo>
                    <a:lnTo>
                      <a:pt x="2080" y="9421"/>
                    </a:lnTo>
                    <a:lnTo>
                      <a:pt x="2054" y="9472"/>
                    </a:lnTo>
                    <a:lnTo>
                      <a:pt x="2054" y="9523"/>
                    </a:lnTo>
                    <a:lnTo>
                      <a:pt x="2054" y="9549"/>
                    </a:lnTo>
                    <a:lnTo>
                      <a:pt x="2054" y="9626"/>
                    </a:lnTo>
                    <a:lnTo>
                      <a:pt x="2080" y="9677"/>
                    </a:lnTo>
                    <a:lnTo>
                      <a:pt x="2105" y="9703"/>
                    </a:lnTo>
                    <a:lnTo>
                      <a:pt x="2388" y="9703"/>
                    </a:lnTo>
                    <a:lnTo>
                      <a:pt x="2413" y="9677"/>
                    </a:lnTo>
                    <a:lnTo>
                      <a:pt x="2516" y="9677"/>
                    </a:lnTo>
                    <a:lnTo>
                      <a:pt x="2593" y="9652"/>
                    </a:lnTo>
                    <a:lnTo>
                      <a:pt x="2619" y="9652"/>
                    </a:lnTo>
                    <a:lnTo>
                      <a:pt x="2644" y="9703"/>
                    </a:lnTo>
                    <a:lnTo>
                      <a:pt x="3004" y="9703"/>
                    </a:lnTo>
                    <a:lnTo>
                      <a:pt x="3363" y="9652"/>
                    </a:lnTo>
                    <a:lnTo>
                      <a:pt x="3491" y="9626"/>
                    </a:lnTo>
                    <a:lnTo>
                      <a:pt x="3568" y="9626"/>
                    </a:lnTo>
                    <a:lnTo>
                      <a:pt x="3645" y="9652"/>
                    </a:lnTo>
                    <a:lnTo>
                      <a:pt x="3722" y="9626"/>
                    </a:lnTo>
                    <a:lnTo>
                      <a:pt x="3825" y="9600"/>
                    </a:lnTo>
                    <a:lnTo>
                      <a:pt x="3928" y="9575"/>
                    </a:lnTo>
                    <a:lnTo>
                      <a:pt x="4056" y="9549"/>
                    </a:lnTo>
                    <a:lnTo>
                      <a:pt x="4030" y="9600"/>
                    </a:lnTo>
                    <a:lnTo>
                      <a:pt x="4030" y="9652"/>
                    </a:lnTo>
                    <a:lnTo>
                      <a:pt x="4056" y="9703"/>
                    </a:lnTo>
                    <a:lnTo>
                      <a:pt x="4159" y="9780"/>
                    </a:lnTo>
                    <a:lnTo>
                      <a:pt x="4082" y="9780"/>
                    </a:lnTo>
                    <a:lnTo>
                      <a:pt x="4030" y="9806"/>
                    </a:lnTo>
                    <a:lnTo>
                      <a:pt x="3953" y="9806"/>
                    </a:lnTo>
                    <a:lnTo>
                      <a:pt x="3953" y="9831"/>
                    </a:lnTo>
                    <a:lnTo>
                      <a:pt x="3825" y="9831"/>
                    </a:lnTo>
                    <a:lnTo>
                      <a:pt x="3774" y="9857"/>
                    </a:lnTo>
                    <a:lnTo>
                      <a:pt x="3722" y="9908"/>
                    </a:lnTo>
                    <a:lnTo>
                      <a:pt x="3697" y="9985"/>
                    </a:lnTo>
                    <a:lnTo>
                      <a:pt x="3620" y="9960"/>
                    </a:lnTo>
                    <a:lnTo>
                      <a:pt x="3517" y="9934"/>
                    </a:lnTo>
                    <a:lnTo>
                      <a:pt x="3466" y="9908"/>
                    </a:lnTo>
                    <a:lnTo>
                      <a:pt x="3414" y="9883"/>
                    </a:lnTo>
                    <a:lnTo>
                      <a:pt x="3363" y="9883"/>
                    </a:lnTo>
                    <a:lnTo>
                      <a:pt x="3337" y="9908"/>
                    </a:lnTo>
                    <a:lnTo>
                      <a:pt x="3286" y="9960"/>
                    </a:lnTo>
                    <a:lnTo>
                      <a:pt x="3260" y="10037"/>
                    </a:lnTo>
                    <a:lnTo>
                      <a:pt x="3260" y="10088"/>
                    </a:lnTo>
                    <a:lnTo>
                      <a:pt x="3235" y="10139"/>
                    </a:lnTo>
                    <a:lnTo>
                      <a:pt x="3132" y="10242"/>
                    </a:lnTo>
                    <a:lnTo>
                      <a:pt x="3055" y="10370"/>
                    </a:lnTo>
                    <a:lnTo>
                      <a:pt x="3029" y="10422"/>
                    </a:lnTo>
                    <a:lnTo>
                      <a:pt x="2952" y="10576"/>
                    </a:lnTo>
                    <a:lnTo>
                      <a:pt x="2901" y="10730"/>
                    </a:lnTo>
                    <a:lnTo>
                      <a:pt x="2850" y="10756"/>
                    </a:lnTo>
                    <a:lnTo>
                      <a:pt x="2798" y="10807"/>
                    </a:lnTo>
                    <a:lnTo>
                      <a:pt x="2773" y="10833"/>
                    </a:lnTo>
                    <a:lnTo>
                      <a:pt x="2773" y="10884"/>
                    </a:lnTo>
                    <a:lnTo>
                      <a:pt x="2773" y="10910"/>
                    </a:lnTo>
                    <a:lnTo>
                      <a:pt x="2824" y="10961"/>
                    </a:lnTo>
                    <a:lnTo>
                      <a:pt x="2875" y="10987"/>
                    </a:lnTo>
                    <a:lnTo>
                      <a:pt x="2901" y="10987"/>
                    </a:lnTo>
                    <a:lnTo>
                      <a:pt x="2901" y="10935"/>
                    </a:lnTo>
                    <a:lnTo>
                      <a:pt x="2927" y="10987"/>
                    </a:lnTo>
                    <a:lnTo>
                      <a:pt x="3029" y="10987"/>
                    </a:lnTo>
                    <a:lnTo>
                      <a:pt x="2952" y="11038"/>
                    </a:lnTo>
                    <a:lnTo>
                      <a:pt x="2901" y="11115"/>
                    </a:lnTo>
                    <a:lnTo>
                      <a:pt x="2850" y="11192"/>
                    </a:lnTo>
                    <a:lnTo>
                      <a:pt x="2850" y="11295"/>
                    </a:lnTo>
                    <a:lnTo>
                      <a:pt x="2824" y="11320"/>
                    </a:lnTo>
                    <a:lnTo>
                      <a:pt x="2773" y="11372"/>
                    </a:lnTo>
                    <a:lnTo>
                      <a:pt x="2747" y="11423"/>
                    </a:lnTo>
                    <a:lnTo>
                      <a:pt x="2747" y="11526"/>
                    </a:lnTo>
                    <a:lnTo>
                      <a:pt x="2721" y="11603"/>
                    </a:lnTo>
                    <a:lnTo>
                      <a:pt x="2721" y="11628"/>
                    </a:lnTo>
                    <a:lnTo>
                      <a:pt x="2619" y="11603"/>
                    </a:lnTo>
                    <a:lnTo>
                      <a:pt x="2542" y="11603"/>
                    </a:lnTo>
                    <a:lnTo>
                      <a:pt x="2490" y="11654"/>
                    </a:lnTo>
                    <a:lnTo>
                      <a:pt x="2413" y="11731"/>
                    </a:lnTo>
                    <a:lnTo>
                      <a:pt x="2388" y="11757"/>
                    </a:lnTo>
                    <a:lnTo>
                      <a:pt x="2388" y="11782"/>
                    </a:lnTo>
                    <a:lnTo>
                      <a:pt x="2285" y="11911"/>
                    </a:lnTo>
                    <a:lnTo>
                      <a:pt x="2131" y="12039"/>
                    </a:lnTo>
                    <a:lnTo>
                      <a:pt x="2028" y="12116"/>
                    </a:lnTo>
                    <a:lnTo>
                      <a:pt x="1951" y="12193"/>
                    </a:lnTo>
                    <a:lnTo>
                      <a:pt x="1874" y="12244"/>
                    </a:lnTo>
                    <a:lnTo>
                      <a:pt x="1746" y="12321"/>
                    </a:lnTo>
                    <a:lnTo>
                      <a:pt x="1669" y="12398"/>
                    </a:lnTo>
                    <a:lnTo>
                      <a:pt x="1643" y="12424"/>
                    </a:lnTo>
                    <a:lnTo>
                      <a:pt x="1617" y="12450"/>
                    </a:lnTo>
                    <a:lnTo>
                      <a:pt x="1592" y="12475"/>
                    </a:lnTo>
                    <a:lnTo>
                      <a:pt x="1592" y="12527"/>
                    </a:lnTo>
                    <a:lnTo>
                      <a:pt x="1643" y="12552"/>
                    </a:lnTo>
                    <a:lnTo>
                      <a:pt x="1694" y="12578"/>
                    </a:lnTo>
                    <a:lnTo>
                      <a:pt x="1823" y="12578"/>
                    </a:lnTo>
                    <a:lnTo>
                      <a:pt x="1925" y="12552"/>
                    </a:lnTo>
                    <a:lnTo>
                      <a:pt x="2003" y="12527"/>
                    </a:lnTo>
                    <a:lnTo>
                      <a:pt x="2131" y="12527"/>
                    </a:lnTo>
                    <a:lnTo>
                      <a:pt x="2234" y="12475"/>
                    </a:lnTo>
                    <a:lnTo>
                      <a:pt x="2259" y="12475"/>
                    </a:lnTo>
                    <a:lnTo>
                      <a:pt x="2285" y="12450"/>
                    </a:lnTo>
                    <a:lnTo>
                      <a:pt x="2285" y="12450"/>
                    </a:lnTo>
                    <a:lnTo>
                      <a:pt x="2259" y="12527"/>
                    </a:lnTo>
                    <a:lnTo>
                      <a:pt x="2259" y="12604"/>
                    </a:lnTo>
                    <a:lnTo>
                      <a:pt x="2259" y="12629"/>
                    </a:lnTo>
                    <a:lnTo>
                      <a:pt x="2259" y="12681"/>
                    </a:lnTo>
                    <a:lnTo>
                      <a:pt x="2234" y="12706"/>
                    </a:lnTo>
                    <a:lnTo>
                      <a:pt x="2234" y="12758"/>
                    </a:lnTo>
                    <a:lnTo>
                      <a:pt x="2182" y="12783"/>
                    </a:lnTo>
                    <a:lnTo>
                      <a:pt x="2131" y="12809"/>
                    </a:lnTo>
                    <a:lnTo>
                      <a:pt x="1977" y="12912"/>
                    </a:lnTo>
                    <a:lnTo>
                      <a:pt x="1797" y="12989"/>
                    </a:lnTo>
                    <a:lnTo>
                      <a:pt x="1669" y="12989"/>
                    </a:lnTo>
                    <a:lnTo>
                      <a:pt x="1592" y="13014"/>
                    </a:lnTo>
                    <a:lnTo>
                      <a:pt x="1566" y="13066"/>
                    </a:lnTo>
                    <a:lnTo>
                      <a:pt x="1566" y="13117"/>
                    </a:lnTo>
                    <a:lnTo>
                      <a:pt x="1592" y="13194"/>
                    </a:lnTo>
                    <a:lnTo>
                      <a:pt x="1617" y="13220"/>
                    </a:lnTo>
                    <a:lnTo>
                      <a:pt x="1720" y="13271"/>
                    </a:lnTo>
                    <a:lnTo>
                      <a:pt x="1823" y="13297"/>
                    </a:lnTo>
                    <a:lnTo>
                      <a:pt x="1848" y="13297"/>
                    </a:lnTo>
                    <a:lnTo>
                      <a:pt x="1848" y="13348"/>
                    </a:lnTo>
                    <a:lnTo>
                      <a:pt x="1823" y="13451"/>
                    </a:lnTo>
                    <a:lnTo>
                      <a:pt x="1771" y="13553"/>
                    </a:lnTo>
                    <a:lnTo>
                      <a:pt x="1823" y="13579"/>
                    </a:lnTo>
                    <a:lnTo>
                      <a:pt x="1797" y="13605"/>
                    </a:lnTo>
                    <a:lnTo>
                      <a:pt x="1771" y="13630"/>
                    </a:lnTo>
                    <a:lnTo>
                      <a:pt x="1771" y="13656"/>
                    </a:lnTo>
                    <a:lnTo>
                      <a:pt x="1771" y="13733"/>
                    </a:lnTo>
                    <a:lnTo>
                      <a:pt x="1823" y="13759"/>
                    </a:lnTo>
                    <a:lnTo>
                      <a:pt x="1797" y="13759"/>
                    </a:lnTo>
                    <a:lnTo>
                      <a:pt x="1746" y="13810"/>
                    </a:lnTo>
                    <a:lnTo>
                      <a:pt x="1694" y="13810"/>
                    </a:lnTo>
                    <a:lnTo>
                      <a:pt x="1617" y="13759"/>
                    </a:lnTo>
                    <a:lnTo>
                      <a:pt x="1566" y="13733"/>
                    </a:lnTo>
                    <a:lnTo>
                      <a:pt x="1540" y="13682"/>
                    </a:lnTo>
                    <a:lnTo>
                      <a:pt x="1515" y="13605"/>
                    </a:lnTo>
                    <a:lnTo>
                      <a:pt x="1540" y="13528"/>
                    </a:lnTo>
                    <a:lnTo>
                      <a:pt x="1489" y="13476"/>
                    </a:lnTo>
                    <a:lnTo>
                      <a:pt x="1361" y="13476"/>
                    </a:lnTo>
                    <a:lnTo>
                      <a:pt x="1309" y="13502"/>
                    </a:lnTo>
                    <a:lnTo>
                      <a:pt x="1284" y="13553"/>
                    </a:lnTo>
                    <a:lnTo>
                      <a:pt x="1284" y="13579"/>
                    </a:lnTo>
                    <a:lnTo>
                      <a:pt x="1309" y="13630"/>
                    </a:lnTo>
                    <a:lnTo>
                      <a:pt x="1309" y="13656"/>
                    </a:lnTo>
                    <a:lnTo>
                      <a:pt x="1284" y="13682"/>
                    </a:lnTo>
                    <a:lnTo>
                      <a:pt x="1181" y="13759"/>
                    </a:lnTo>
                    <a:lnTo>
                      <a:pt x="1181" y="13682"/>
                    </a:lnTo>
                    <a:lnTo>
                      <a:pt x="1181" y="13656"/>
                    </a:lnTo>
                    <a:lnTo>
                      <a:pt x="1130" y="13579"/>
                    </a:lnTo>
                    <a:lnTo>
                      <a:pt x="1053" y="13553"/>
                    </a:lnTo>
                    <a:lnTo>
                      <a:pt x="1001" y="13579"/>
                    </a:lnTo>
                    <a:lnTo>
                      <a:pt x="924" y="13605"/>
                    </a:lnTo>
                    <a:lnTo>
                      <a:pt x="822" y="13630"/>
                    </a:lnTo>
                    <a:lnTo>
                      <a:pt x="719" y="13707"/>
                    </a:lnTo>
                    <a:lnTo>
                      <a:pt x="693" y="13733"/>
                    </a:lnTo>
                    <a:lnTo>
                      <a:pt x="642" y="13784"/>
                    </a:lnTo>
                    <a:lnTo>
                      <a:pt x="591" y="13784"/>
                    </a:lnTo>
                    <a:lnTo>
                      <a:pt x="539" y="13810"/>
                    </a:lnTo>
                    <a:lnTo>
                      <a:pt x="514" y="13836"/>
                    </a:lnTo>
                    <a:lnTo>
                      <a:pt x="488" y="13887"/>
                    </a:lnTo>
                    <a:lnTo>
                      <a:pt x="462" y="13913"/>
                    </a:lnTo>
                    <a:lnTo>
                      <a:pt x="462" y="13938"/>
                    </a:lnTo>
                    <a:lnTo>
                      <a:pt x="437" y="13913"/>
                    </a:lnTo>
                    <a:lnTo>
                      <a:pt x="308" y="13964"/>
                    </a:lnTo>
                    <a:lnTo>
                      <a:pt x="257" y="14015"/>
                    </a:lnTo>
                    <a:lnTo>
                      <a:pt x="231" y="14092"/>
                    </a:lnTo>
                    <a:lnTo>
                      <a:pt x="206" y="14247"/>
                    </a:lnTo>
                    <a:lnTo>
                      <a:pt x="206" y="14401"/>
                    </a:lnTo>
                    <a:lnTo>
                      <a:pt x="129" y="14401"/>
                    </a:lnTo>
                    <a:lnTo>
                      <a:pt x="52" y="14452"/>
                    </a:lnTo>
                    <a:lnTo>
                      <a:pt x="26" y="14478"/>
                    </a:lnTo>
                    <a:lnTo>
                      <a:pt x="0" y="14529"/>
                    </a:lnTo>
                    <a:lnTo>
                      <a:pt x="0" y="14555"/>
                    </a:lnTo>
                    <a:lnTo>
                      <a:pt x="0" y="14580"/>
                    </a:lnTo>
                    <a:lnTo>
                      <a:pt x="206" y="14452"/>
                    </a:lnTo>
                    <a:lnTo>
                      <a:pt x="231" y="14452"/>
                    </a:lnTo>
                    <a:lnTo>
                      <a:pt x="283" y="14503"/>
                    </a:lnTo>
                    <a:lnTo>
                      <a:pt x="360" y="14529"/>
                    </a:lnTo>
                    <a:lnTo>
                      <a:pt x="411" y="14529"/>
                    </a:lnTo>
                    <a:lnTo>
                      <a:pt x="539" y="14503"/>
                    </a:lnTo>
                    <a:lnTo>
                      <a:pt x="616" y="14478"/>
                    </a:lnTo>
                    <a:lnTo>
                      <a:pt x="642" y="14452"/>
                    </a:lnTo>
                    <a:lnTo>
                      <a:pt x="693" y="14478"/>
                    </a:lnTo>
                    <a:lnTo>
                      <a:pt x="770" y="14478"/>
                    </a:lnTo>
                    <a:lnTo>
                      <a:pt x="822" y="14452"/>
                    </a:lnTo>
                    <a:lnTo>
                      <a:pt x="924" y="14452"/>
                    </a:lnTo>
                    <a:lnTo>
                      <a:pt x="950" y="14478"/>
                    </a:lnTo>
                    <a:lnTo>
                      <a:pt x="1053" y="14478"/>
                    </a:lnTo>
                    <a:lnTo>
                      <a:pt x="1207" y="14452"/>
                    </a:lnTo>
                    <a:lnTo>
                      <a:pt x="1361" y="14401"/>
                    </a:lnTo>
                    <a:lnTo>
                      <a:pt x="1412" y="14375"/>
                    </a:lnTo>
                    <a:lnTo>
                      <a:pt x="1489" y="14375"/>
                    </a:lnTo>
                    <a:lnTo>
                      <a:pt x="1515" y="14401"/>
                    </a:lnTo>
                    <a:lnTo>
                      <a:pt x="1540" y="14426"/>
                    </a:lnTo>
                    <a:lnTo>
                      <a:pt x="1489" y="14478"/>
                    </a:lnTo>
                    <a:lnTo>
                      <a:pt x="1489" y="14529"/>
                    </a:lnTo>
                    <a:lnTo>
                      <a:pt x="1438" y="14580"/>
                    </a:lnTo>
                    <a:lnTo>
                      <a:pt x="1361" y="14606"/>
                    </a:lnTo>
                    <a:lnTo>
                      <a:pt x="1258" y="14632"/>
                    </a:lnTo>
                    <a:lnTo>
                      <a:pt x="1078" y="14709"/>
                    </a:lnTo>
                    <a:lnTo>
                      <a:pt x="899" y="14786"/>
                    </a:lnTo>
                    <a:lnTo>
                      <a:pt x="873" y="14811"/>
                    </a:lnTo>
                    <a:lnTo>
                      <a:pt x="822" y="14837"/>
                    </a:lnTo>
                    <a:lnTo>
                      <a:pt x="770" y="14863"/>
                    </a:lnTo>
                    <a:lnTo>
                      <a:pt x="616" y="15017"/>
                    </a:lnTo>
                    <a:lnTo>
                      <a:pt x="565" y="15068"/>
                    </a:lnTo>
                    <a:lnTo>
                      <a:pt x="462" y="15119"/>
                    </a:lnTo>
                    <a:lnTo>
                      <a:pt x="411" y="15171"/>
                    </a:lnTo>
                    <a:lnTo>
                      <a:pt x="360" y="15196"/>
                    </a:lnTo>
                    <a:lnTo>
                      <a:pt x="334" y="15273"/>
                    </a:lnTo>
                    <a:lnTo>
                      <a:pt x="334" y="15325"/>
                    </a:lnTo>
                    <a:lnTo>
                      <a:pt x="334" y="15350"/>
                    </a:lnTo>
                    <a:lnTo>
                      <a:pt x="360" y="15350"/>
                    </a:lnTo>
                    <a:lnTo>
                      <a:pt x="360" y="15376"/>
                    </a:lnTo>
                    <a:lnTo>
                      <a:pt x="411" y="15427"/>
                    </a:lnTo>
                    <a:lnTo>
                      <a:pt x="385" y="15453"/>
                    </a:lnTo>
                    <a:lnTo>
                      <a:pt x="385" y="15504"/>
                    </a:lnTo>
                    <a:lnTo>
                      <a:pt x="385" y="15556"/>
                    </a:lnTo>
                    <a:lnTo>
                      <a:pt x="411" y="15581"/>
                    </a:lnTo>
                    <a:lnTo>
                      <a:pt x="462" y="15607"/>
                    </a:lnTo>
                    <a:lnTo>
                      <a:pt x="488" y="15607"/>
                    </a:lnTo>
                    <a:lnTo>
                      <a:pt x="539" y="15581"/>
                    </a:lnTo>
                    <a:lnTo>
                      <a:pt x="539" y="15633"/>
                    </a:lnTo>
                    <a:lnTo>
                      <a:pt x="514" y="15710"/>
                    </a:lnTo>
                    <a:lnTo>
                      <a:pt x="539" y="15761"/>
                    </a:lnTo>
                    <a:lnTo>
                      <a:pt x="565" y="15812"/>
                    </a:lnTo>
                    <a:lnTo>
                      <a:pt x="693" y="15812"/>
                    </a:lnTo>
                    <a:lnTo>
                      <a:pt x="745" y="15761"/>
                    </a:lnTo>
                    <a:lnTo>
                      <a:pt x="822" y="15710"/>
                    </a:lnTo>
                    <a:lnTo>
                      <a:pt x="899" y="15633"/>
                    </a:lnTo>
                    <a:lnTo>
                      <a:pt x="924" y="15607"/>
                    </a:lnTo>
                    <a:lnTo>
                      <a:pt x="950" y="15633"/>
                    </a:lnTo>
                    <a:lnTo>
                      <a:pt x="950" y="15658"/>
                    </a:lnTo>
                    <a:lnTo>
                      <a:pt x="924" y="15684"/>
                    </a:lnTo>
                    <a:lnTo>
                      <a:pt x="873" y="15710"/>
                    </a:lnTo>
                    <a:lnTo>
                      <a:pt x="847" y="15735"/>
                    </a:lnTo>
                    <a:lnTo>
                      <a:pt x="847" y="15787"/>
                    </a:lnTo>
                    <a:lnTo>
                      <a:pt x="847" y="15812"/>
                    </a:lnTo>
                    <a:lnTo>
                      <a:pt x="873" y="15864"/>
                    </a:lnTo>
                    <a:lnTo>
                      <a:pt x="950" y="15889"/>
                    </a:lnTo>
                    <a:lnTo>
                      <a:pt x="976" y="15889"/>
                    </a:lnTo>
                    <a:lnTo>
                      <a:pt x="1053" y="15915"/>
                    </a:lnTo>
                    <a:lnTo>
                      <a:pt x="1078" y="15966"/>
                    </a:lnTo>
                    <a:lnTo>
                      <a:pt x="1104" y="15992"/>
                    </a:lnTo>
                    <a:lnTo>
                      <a:pt x="1155" y="16018"/>
                    </a:lnTo>
                    <a:lnTo>
                      <a:pt x="1232" y="15992"/>
                    </a:lnTo>
                    <a:lnTo>
                      <a:pt x="1438" y="15889"/>
                    </a:lnTo>
                    <a:lnTo>
                      <a:pt x="1592" y="15812"/>
                    </a:lnTo>
                    <a:lnTo>
                      <a:pt x="1643" y="15787"/>
                    </a:lnTo>
                    <a:lnTo>
                      <a:pt x="1694" y="15761"/>
                    </a:lnTo>
                    <a:lnTo>
                      <a:pt x="1746" y="15735"/>
                    </a:lnTo>
                    <a:lnTo>
                      <a:pt x="1797" y="15761"/>
                    </a:lnTo>
                    <a:lnTo>
                      <a:pt x="1797" y="15787"/>
                    </a:lnTo>
                    <a:lnTo>
                      <a:pt x="1771" y="15787"/>
                    </a:lnTo>
                    <a:lnTo>
                      <a:pt x="1694" y="15812"/>
                    </a:lnTo>
                    <a:lnTo>
                      <a:pt x="1643" y="15838"/>
                    </a:lnTo>
                    <a:lnTo>
                      <a:pt x="1566" y="15864"/>
                    </a:lnTo>
                    <a:lnTo>
                      <a:pt x="1515" y="15889"/>
                    </a:lnTo>
                    <a:lnTo>
                      <a:pt x="1463" y="15915"/>
                    </a:lnTo>
                    <a:lnTo>
                      <a:pt x="1438" y="15966"/>
                    </a:lnTo>
                    <a:lnTo>
                      <a:pt x="1412" y="16018"/>
                    </a:lnTo>
                    <a:lnTo>
                      <a:pt x="1412" y="16069"/>
                    </a:lnTo>
                    <a:lnTo>
                      <a:pt x="1463" y="16120"/>
                    </a:lnTo>
                    <a:lnTo>
                      <a:pt x="1361" y="16146"/>
                    </a:lnTo>
                    <a:lnTo>
                      <a:pt x="1232" y="16146"/>
                    </a:lnTo>
                    <a:lnTo>
                      <a:pt x="1207" y="16172"/>
                    </a:lnTo>
                    <a:lnTo>
                      <a:pt x="1181" y="16223"/>
                    </a:lnTo>
                    <a:lnTo>
                      <a:pt x="1155" y="16274"/>
                    </a:lnTo>
                    <a:lnTo>
                      <a:pt x="1181" y="16300"/>
                    </a:lnTo>
                    <a:lnTo>
                      <a:pt x="1232" y="16351"/>
                    </a:lnTo>
                    <a:lnTo>
                      <a:pt x="1104" y="16377"/>
                    </a:lnTo>
                    <a:lnTo>
                      <a:pt x="950" y="16428"/>
                    </a:lnTo>
                    <a:lnTo>
                      <a:pt x="873" y="16454"/>
                    </a:lnTo>
                    <a:lnTo>
                      <a:pt x="822" y="16531"/>
                    </a:lnTo>
                    <a:lnTo>
                      <a:pt x="796" y="16582"/>
                    </a:lnTo>
                    <a:lnTo>
                      <a:pt x="822" y="16634"/>
                    </a:lnTo>
                    <a:lnTo>
                      <a:pt x="847" y="16685"/>
                    </a:lnTo>
                    <a:lnTo>
                      <a:pt x="899" y="16711"/>
                    </a:lnTo>
                    <a:lnTo>
                      <a:pt x="950" y="16685"/>
                    </a:lnTo>
                    <a:lnTo>
                      <a:pt x="1001" y="16659"/>
                    </a:lnTo>
                    <a:lnTo>
                      <a:pt x="1001" y="16634"/>
                    </a:lnTo>
                    <a:lnTo>
                      <a:pt x="1027" y="16634"/>
                    </a:lnTo>
                    <a:lnTo>
                      <a:pt x="1104" y="16659"/>
                    </a:lnTo>
                    <a:lnTo>
                      <a:pt x="1155" y="16634"/>
                    </a:lnTo>
                    <a:lnTo>
                      <a:pt x="1181" y="16634"/>
                    </a:lnTo>
                    <a:lnTo>
                      <a:pt x="1207" y="16608"/>
                    </a:lnTo>
                    <a:lnTo>
                      <a:pt x="1335" y="16608"/>
                    </a:lnTo>
                    <a:lnTo>
                      <a:pt x="1412" y="16634"/>
                    </a:lnTo>
                    <a:lnTo>
                      <a:pt x="1489" y="16634"/>
                    </a:lnTo>
                    <a:lnTo>
                      <a:pt x="1540" y="16582"/>
                    </a:lnTo>
                    <a:lnTo>
                      <a:pt x="1617" y="16557"/>
                    </a:lnTo>
                    <a:lnTo>
                      <a:pt x="1694" y="16531"/>
                    </a:lnTo>
                    <a:lnTo>
                      <a:pt x="1900" y="16531"/>
                    </a:lnTo>
                    <a:lnTo>
                      <a:pt x="1977" y="16505"/>
                    </a:lnTo>
                    <a:lnTo>
                      <a:pt x="2028" y="16480"/>
                    </a:lnTo>
                    <a:lnTo>
                      <a:pt x="2080" y="16403"/>
                    </a:lnTo>
                    <a:lnTo>
                      <a:pt x="2105" y="16351"/>
                    </a:lnTo>
                    <a:lnTo>
                      <a:pt x="2157" y="16326"/>
                    </a:lnTo>
                    <a:lnTo>
                      <a:pt x="2413" y="16274"/>
                    </a:lnTo>
                    <a:lnTo>
                      <a:pt x="2542" y="16249"/>
                    </a:lnTo>
                    <a:lnTo>
                      <a:pt x="2490" y="16274"/>
                    </a:lnTo>
                    <a:lnTo>
                      <a:pt x="2285" y="16377"/>
                    </a:lnTo>
                    <a:lnTo>
                      <a:pt x="2208" y="16403"/>
                    </a:lnTo>
                    <a:lnTo>
                      <a:pt x="2054" y="16505"/>
                    </a:lnTo>
                    <a:lnTo>
                      <a:pt x="1977" y="16557"/>
                    </a:lnTo>
                    <a:lnTo>
                      <a:pt x="1925" y="16634"/>
                    </a:lnTo>
                    <a:lnTo>
                      <a:pt x="1874" y="16659"/>
                    </a:lnTo>
                    <a:lnTo>
                      <a:pt x="1823" y="16711"/>
                    </a:lnTo>
                    <a:lnTo>
                      <a:pt x="1823" y="16762"/>
                    </a:lnTo>
                    <a:lnTo>
                      <a:pt x="1848" y="16813"/>
                    </a:lnTo>
                    <a:lnTo>
                      <a:pt x="1925" y="16839"/>
                    </a:lnTo>
                    <a:lnTo>
                      <a:pt x="2028" y="16839"/>
                    </a:lnTo>
                    <a:lnTo>
                      <a:pt x="1925" y="16890"/>
                    </a:lnTo>
                    <a:lnTo>
                      <a:pt x="1874" y="16942"/>
                    </a:lnTo>
                    <a:lnTo>
                      <a:pt x="1848" y="16993"/>
                    </a:lnTo>
                    <a:lnTo>
                      <a:pt x="1848" y="17019"/>
                    </a:lnTo>
                    <a:lnTo>
                      <a:pt x="1874" y="17070"/>
                    </a:lnTo>
                    <a:lnTo>
                      <a:pt x="1874" y="17096"/>
                    </a:lnTo>
                    <a:lnTo>
                      <a:pt x="1900" y="17147"/>
                    </a:lnTo>
                    <a:lnTo>
                      <a:pt x="1925" y="17198"/>
                    </a:lnTo>
                    <a:lnTo>
                      <a:pt x="2131" y="17198"/>
                    </a:lnTo>
                    <a:lnTo>
                      <a:pt x="2157" y="17173"/>
                    </a:lnTo>
                    <a:lnTo>
                      <a:pt x="2259" y="17147"/>
                    </a:lnTo>
                    <a:lnTo>
                      <a:pt x="2311" y="17121"/>
                    </a:lnTo>
                    <a:lnTo>
                      <a:pt x="2336" y="17044"/>
                    </a:lnTo>
                    <a:lnTo>
                      <a:pt x="2336" y="17019"/>
                    </a:lnTo>
                    <a:lnTo>
                      <a:pt x="2362" y="17019"/>
                    </a:lnTo>
                    <a:lnTo>
                      <a:pt x="2388" y="16993"/>
                    </a:lnTo>
                    <a:lnTo>
                      <a:pt x="2465" y="17019"/>
                    </a:lnTo>
                    <a:lnTo>
                      <a:pt x="2516" y="17044"/>
                    </a:lnTo>
                    <a:lnTo>
                      <a:pt x="2593" y="17044"/>
                    </a:lnTo>
                    <a:lnTo>
                      <a:pt x="2696" y="17019"/>
                    </a:lnTo>
                    <a:lnTo>
                      <a:pt x="2747" y="16993"/>
                    </a:lnTo>
                    <a:lnTo>
                      <a:pt x="2824" y="16993"/>
                    </a:lnTo>
                    <a:lnTo>
                      <a:pt x="2850" y="17019"/>
                    </a:lnTo>
                    <a:lnTo>
                      <a:pt x="2875" y="17019"/>
                    </a:lnTo>
                    <a:lnTo>
                      <a:pt x="2850" y="17044"/>
                    </a:lnTo>
                    <a:lnTo>
                      <a:pt x="2824" y="17044"/>
                    </a:lnTo>
                    <a:lnTo>
                      <a:pt x="2721" y="17121"/>
                    </a:lnTo>
                    <a:lnTo>
                      <a:pt x="2696" y="17147"/>
                    </a:lnTo>
                    <a:lnTo>
                      <a:pt x="2670" y="17173"/>
                    </a:lnTo>
                    <a:lnTo>
                      <a:pt x="2644" y="17198"/>
                    </a:lnTo>
                    <a:lnTo>
                      <a:pt x="2644" y="17224"/>
                    </a:lnTo>
                    <a:lnTo>
                      <a:pt x="2644" y="17275"/>
                    </a:lnTo>
                    <a:lnTo>
                      <a:pt x="2696" y="17327"/>
                    </a:lnTo>
                    <a:lnTo>
                      <a:pt x="2773" y="17327"/>
                    </a:lnTo>
                    <a:lnTo>
                      <a:pt x="2850" y="17301"/>
                    </a:lnTo>
                    <a:lnTo>
                      <a:pt x="2901" y="17275"/>
                    </a:lnTo>
                    <a:lnTo>
                      <a:pt x="2952" y="17198"/>
                    </a:lnTo>
                    <a:lnTo>
                      <a:pt x="3029" y="17173"/>
                    </a:lnTo>
                    <a:lnTo>
                      <a:pt x="3132" y="17147"/>
                    </a:lnTo>
                    <a:lnTo>
                      <a:pt x="3158" y="17147"/>
                    </a:lnTo>
                    <a:lnTo>
                      <a:pt x="3158" y="17173"/>
                    </a:lnTo>
                    <a:lnTo>
                      <a:pt x="3235" y="17147"/>
                    </a:lnTo>
                    <a:lnTo>
                      <a:pt x="3260" y="17121"/>
                    </a:lnTo>
                    <a:lnTo>
                      <a:pt x="3312" y="17070"/>
                    </a:lnTo>
                    <a:lnTo>
                      <a:pt x="3543" y="17070"/>
                    </a:lnTo>
                    <a:lnTo>
                      <a:pt x="3594" y="17019"/>
                    </a:lnTo>
                    <a:lnTo>
                      <a:pt x="3645" y="16967"/>
                    </a:lnTo>
                    <a:lnTo>
                      <a:pt x="3697" y="16942"/>
                    </a:lnTo>
                    <a:lnTo>
                      <a:pt x="3799" y="16890"/>
                    </a:lnTo>
                    <a:lnTo>
                      <a:pt x="3851" y="16813"/>
                    </a:lnTo>
                    <a:lnTo>
                      <a:pt x="3953" y="16813"/>
                    </a:lnTo>
                    <a:lnTo>
                      <a:pt x="4005" y="16788"/>
                    </a:lnTo>
                    <a:lnTo>
                      <a:pt x="4030" y="16762"/>
                    </a:lnTo>
                    <a:lnTo>
                      <a:pt x="4107" y="16762"/>
                    </a:lnTo>
                    <a:lnTo>
                      <a:pt x="4133" y="16788"/>
                    </a:lnTo>
                    <a:lnTo>
                      <a:pt x="4210" y="16839"/>
                    </a:lnTo>
                    <a:lnTo>
                      <a:pt x="4313" y="16839"/>
                    </a:lnTo>
                    <a:lnTo>
                      <a:pt x="4364" y="16813"/>
                    </a:lnTo>
                    <a:lnTo>
                      <a:pt x="4441" y="16736"/>
                    </a:lnTo>
                    <a:lnTo>
                      <a:pt x="4492" y="16659"/>
                    </a:lnTo>
                    <a:lnTo>
                      <a:pt x="4518" y="16634"/>
                    </a:lnTo>
                    <a:lnTo>
                      <a:pt x="4621" y="16659"/>
                    </a:lnTo>
                    <a:lnTo>
                      <a:pt x="4646" y="16685"/>
                    </a:lnTo>
                    <a:lnTo>
                      <a:pt x="4698" y="16711"/>
                    </a:lnTo>
                    <a:lnTo>
                      <a:pt x="4852" y="16711"/>
                    </a:lnTo>
                    <a:lnTo>
                      <a:pt x="4903" y="16659"/>
                    </a:lnTo>
                    <a:lnTo>
                      <a:pt x="4929" y="16582"/>
                    </a:lnTo>
                    <a:lnTo>
                      <a:pt x="4929" y="16505"/>
                    </a:lnTo>
                    <a:lnTo>
                      <a:pt x="4929" y="16454"/>
                    </a:lnTo>
                    <a:lnTo>
                      <a:pt x="4980" y="16454"/>
                    </a:lnTo>
                    <a:lnTo>
                      <a:pt x="5031" y="16428"/>
                    </a:lnTo>
                    <a:lnTo>
                      <a:pt x="5160" y="16428"/>
                    </a:lnTo>
                    <a:lnTo>
                      <a:pt x="5185" y="16454"/>
                    </a:lnTo>
                    <a:lnTo>
                      <a:pt x="5185" y="16505"/>
                    </a:lnTo>
                    <a:lnTo>
                      <a:pt x="5211" y="16531"/>
                    </a:lnTo>
                    <a:lnTo>
                      <a:pt x="5288" y="16582"/>
                    </a:lnTo>
                    <a:lnTo>
                      <a:pt x="5340" y="16557"/>
                    </a:lnTo>
                    <a:lnTo>
                      <a:pt x="5365" y="16505"/>
                    </a:lnTo>
                    <a:lnTo>
                      <a:pt x="5365" y="16454"/>
                    </a:lnTo>
                    <a:lnTo>
                      <a:pt x="5340" y="16377"/>
                    </a:lnTo>
                    <a:lnTo>
                      <a:pt x="5391" y="16274"/>
                    </a:lnTo>
                    <a:lnTo>
                      <a:pt x="5417" y="16300"/>
                    </a:lnTo>
                    <a:lnTo>
                      <a:pt x="5468" y="16274"/>
                    </a:lnTo>
                    <a:lnTo>
                      <a:pt x="5519" y="16249"/>
                    </a:lnTo>
                    <a:lnTo>
                      <a:pt x="5545" y="16223"/>
                    </a:lnTo>
                    <a:lnTo>
                      <a:pt x="5571" y="16223"/>
                    </a:lnTo>
                    <a:lnTo>
                      <a:pt x="5596" y="16197"/>
                    </a:lnTo>
                    <a:lnTo>
                      <a:pt x="5725" y="16146"/>
                    </a:lnTo>
                    <a:lnTo>
                      <a:pt x="5827" y="16095"/>
                    </a:lnTo>
                    <a:lnTo>
                      <a:pt x="5853" y="16069"/>
                    </a:lnTo>
                    <a:lnTo>
                      <a:pt x="5904" y="16018"/>
                    </a:lnTo>
                    <a:lnTo>
                      <a:pt x="5930" y="15966"/>
                    </a:lnTo>
                    <a:lnTo>
                      <a:pt x="5956" y="15915"/>
                    </a:lnTo>
                    <a:lnTo>
                      <a:pt x="5956" y="15889"/>
                    </a:lnTo>
                    <a:lnTo>
                      <a:pt x="5956" y="15812"/>
                    </a:lnTo>
                    <a:lnTo>
                      <a:pt x="5981" y="15812"/>
                    </a:lnTo>
                    <a:lnTo>
                      <a:pt x="5981" y="15787"/>
                    </a:lnTo>
                    <a:lnTo>
                      <a:pt x="6033" y="15812"/>
                    </a:lnTo>
                    <a:lnTo>
                      <a:pt x="6058" y="15787"/>
                    </a:lnTo>
                    <a:lnTo>
                      <a:pt x="6084" y="15787"/>
                    </a:lnTo>
                    <a:lnTo>
                      <a:pt x="6161" y="15812"/>
                    </a:lnTo>
                    <a:lnTo>
                      <a:pt x="6289" y="15812"/>
                    </a:lnTo>
                    <a:lnTo>
                      <a:pt x="6341" y="15761"/>
                    </a:lnTo>
                    <a:lnTo>
                      <a:pt x="6392" y="15735"/>
                    </a:lnTo>
                    <a:lnTo>
                      <a:pt x="6520" y="15710"/>
                    </a:lnTo>
                    <a:lnTo>
                      <a:pt x="6546" y="15710"/>
                    </a:lnTo>
                    <a:lnTo>
                      <a:pt x="6572" y="15684"/>
                    </a:lnTo>
                    <a:lnTo>
                      <a:pt x="6674" y="15684"/>
                    </a:lnTo>
                    <a:lnTo>
                      <a:pt x="6700" y="15658"/>
                    </a:lnTo>
                    <a:lnTo>
                      <a:pt x="6726" y="15607"/>
                    </a:lnTo>
                    <a:lnTo>
                      <a:pt x="6726" y="15556"/>
                    </a:lnTo>
                    <a:lnTo>
                      <a:pt x="6726" y="15530"/>
                    </a:lnTo>
                    <a:lnTo>
                      <a:pt x="6751" y="15504"/>
                    </a:lnTo>
                    <a:lnTo>
                      <a:pt x="6828" y="15453"/>
                    </a:lnTo>
                    <a:lnTo>
                      <a:pt x="6905" y="15427"/>
                    </a:lnTo>
                    <a:lnTo>
                      <a:pt x="6931" y="15427"/>
                    </a:lnTo>
                    <a:lnTo>
                      <a:pt x="6957" y="15453"/>
                    </a:lnTo>
                    <a:lnTo>
                      <a:pt x="7034" y="15427"/>
                    </a:lnTo>
                    <a:lnTo>
                      <a:pt x="7059" y="15376"/>
                    </a:lnTo>
                    <a:lnTo>
                      <a:pt x="7059" y="15350"/>
                    </a:lnTo>
                    <a:lnTo>
                      <a:pt x="7059" y="15325"/>
                    </a:lnTo>
                    <a:lnTo>
                      <a:pt x="7059" y="15299"/>
                    </a:lnTo>
                    <a:lnTo>
                      <a:pt x="7008" y="15248"/>
                    </a:lnTo>
                    <a:lnTo>
                      <a:pt x="7059" y="15222"/>
                    </a:lnTo>
                    <a:lnTo>
                      <a:pt x="7085" y="15196"/>
                    </a:lnTo>
                    <a:lnTo>
                      <a:pt x="7085" y="15171"/>
                    </a:lnTo>
                    <a:lnTo>
                      <a:pt x="7188" y="15171"/>
                    </a:lnTo>
                    <a:lnTo>
                      <a:pt x="7213" y="15145"/>
                    </a:lnTo>
                    <a:lnTo>
                      <a:pt x="7239" y="15145"/>
                    </a:lnTo>
                    <a:lnTo>
                      <a:pt x="7239" y="15171"/>
                    </a:lnTo>
                    <a:lnTo>
                      <a:pt x="7265" y="15171"/>
                    </a:lnTo>
                    <a:lnTo>
                      <a:pt x="7290" y="15196"/>
                    </a:lnTo>
                    <a:lnTo>
                      <a:pt x="7393" y="15196"/>
                    </a:lnTo>
                    <a:lnTo>
                      <a:pt x="7419" y="15171"/>
                    </a:lnTo>
                    <a:lnTo>
                      <a:pt x="7444" y="15145"/>
                    </a:lnTo>
                    <a:lnTo>
                      <a:pt x="7470" y="15119"/>
                    </a:lnTo>
                    <a:lnTo>
                      <a:pt x="7470" y="15042"/>
                    </a:lnTo>
                    <a:lnTo>
                      <a:pt x="7573" y="15042"/>
                    </a:lnTo>
                    <a:lnTo>
                      <a:pt x="7650" y="15017"/>
                    </a:lnTo>
                    <a:lnTo>
                      <a:pt x="7701" y="14991"/>
                    </a:lnTo>
                    <a:lnTo>
                      <a:pt x="7752" y="14965"/>
                    </a:lnTo>
                    <a:lnTo>
                      <a:pt x="7778" y="14914"/>
                    </a:lnTo>
                    <a:lnTo>
                      <a:pt x="7829" y="14837"/>
                    </a:lnTo>
                    <a:lnTo>
                      <a:pt x="7855" y="14786"/>
                    </a:lnTo>
                    <a:lnTo>
                      <a:pt x="7855" y="14734"/>
                    </a:lnTo>
                    <a:lnTo>
                      <a:pt x="7906" y="14709"/>
                    </a:lnTo>
                    <a:lnTo>
                      <a:pt x="7932" y="14683"/>
                    </a:lnTo>
                    <a:lnTo>
                      <a:pt x="7906" y="14632"/>
                    </a:lnTo>
                    <a:lnTo>
                      <a:pt x="7906" y="14606"/>
                    </a:lnTo>
                    <a:lnTo>
                      <a:pt x="7855" y="14580"/>
                    </a:lnTo>
                    <a:lnTo>
                      <a:pt x="7881" y="14555"/>
                    </a:lnTo>
                    <a:lnTo>
                      <a:pt x="7932" y="14503"/>
                    </a:lnTo>
                    <a:lnTo>
                      <a:pt x="7983" y="14503"/>
                    </a:lnTo>
                    <a:lnTo>
                      <a:pt x="8060" y="14452"/>
                    </a:lnTo>
                    <a:lnTo>
                      <a:pt x="8163" y="14401"/>
                    </a:lnTo>
                    <a:lnTo>
                      <a:pt x="8214" y="14401"/>
                    </a:lnTo>
                    <a:lnTo>
                      <a:pt x="8291" y="14375"/>
                    </a:lnTo>
                    <a:lnTo>
                      <a:pt x="8343" y="14349"/>
                    </a:lnTo>
                    <a:lnTo>
                      <a:pt x="8522" y="14349"/>
                    </a:lnTo>
                    <a:lnTo>
                      <a:pt x="8574" y="14375"/>
                    </a:lnTo>
                    <a:lnTo>
                      <a:pt x="8702" y="14375"/>
                    </a:lnTo>
                    <a:lnTo>
                      <a:pt x="8728" y="14349"/>
                    </a:lnTo>
                    <a:lnTo>
                      <a:pt x="8805" y="14349"/>
                    </a:lnTo>
                    <a:lnTo>
                      <a:pt x="8856" y="14324"/>
                    </a:lnTo>
                    <a:lnTo>
                      <a:pt x="8882" y="14298"/>
                    </a:lnTo>
                    <a:lnTo>
                      <a:pt x="8908" y="14298"/>
                    </a:lnTo>
                    <a:lnTo>
                      <a:pt x="8959" y="14349"/>
                    </a:lnTo>
                    <a:lnTo>
                      <a:pt x="9010" y="14375"/>
                    </a:lnTo>
                    <a:lnTo>
                      <a:pt x="9087" y="14349"/>
                    </a:lnTo>
                    <a:lnTo>
                      <a:pt x="9139" y="14375"/>
                    </a:lnTo>
                    <a:lnTo>
                      <a:pt x="9241" y="14375"/>
                    </a:lnTo>
                    <a:lnTo>
                      <a:pt x="9293" y="14349"/>
                    </a:lnTo>
                    <a:lnTo>
                      <a:pt x="9293" y="14324"/>
                    </a:lnTo>
                    <a:lnTo>
                      <a:pt x="9318" y="14324"/>
                    </a:lnTo>
                    <a:lnTo>
                      <a:pt x="9344" y="14298"/>
                    </a:lnTo>
                    <a:lnTo>
                      <a:pt x="9395" y="14247"/>
                    </a:lnTo>
                    <a:lnTo>
                      <a:pt x="9395" y="14324"/>
                    </a:lnTo>
                    <a:lnTo>
                      <a:pt x="9395" y="14375"/>
                    </a:lnTo>
                    <a:lnTo>
                      <a:pt x="9421" y="14401"/>
                    </a:lnTo>
                    <a:lnTo>
                      <a:pt x="9472" y="14426"/>
                    </a:lnTo>
                    <a:lnTo>
                      <a:pt x="9524" y="14401"/>
                    </a:lnTo>
                    <a:lnTo>
                      <a:pt x="9549" y="14349"/>
                    </a:lnTo>
                    <a:lnTo>
                      <a:pt x="9549" y="14324"/>
                    </a:lnTo>
                    <a:lnTo>
                      <a:pt x="9601" y="14272"/>
                    </a:lnTo>
                    <a:lnTo>
                      <a:pt x="9626" y="14247"/>
                    </a:lnTo>
                    <a:lnTo>
                      <a:pt x="9652" y="14247"/>
                    </a:lnTo>
                    <a:lnTo>
                      <a:pt x="9703" y="14221"/>
                    </a:lnTo>
                    <a:lnTo>
                      <a:pt x="9755" y="14169"/>
                    </a:lnTo>
                    <a:lnTo>
                      <a:pt x="9780" y="14144"/>
                    </a:lnTo>
                    <a:lnTo>
                      <a:pt x="9780" y="14092"/>
                    </a:lnTo>
                    <a:lnTo>
                      <a:pt x="9780" y="14067"/>
                    </a:lnTo>
                    <a:lnTo>
                      <a:pt x="9806" y="14067"/>
                    </a:lnTo>
                    <a:lnTo>
                      <a:pt x="9909" y="14041"/>
                    </a:lnTo>
                    <a:lnTo>
                      <a:pt x="10011" y="14041"/>
                    </a:lnTo>
                    <a:lnTo>
                      <a:pt x="10140" y="14067"/>
                    </a:lnTo>
                    <a:lnTo>
                      <a:pt x="10217" y="14144"/>
                    </a:lnTo>
                    <a:lnTo>
                      <a:pt x="10268" y="14169"/>
                    </a:lnTo>
                    <a:lnTo>
                      <a:pt x="10345" y="14195"/>
                    </a:lnTo>
                    <a:lnTo>
                      <a:pt x="10396" y="14195"/>
                    </a:lnTo>
                    <a:lnTo>
                      <a:pt x="10473" y="14169"/>
                    </a:lnTo>
                    <a:lnTo>
                      <a:pt x="10499" y="14144"/>
                    </a:lnTo>
                    <a:lnTo>
                      <a:pt x="10576" y="14118"/>
                    </a:lnTo>
                    <a:lnTo>
                      <a:pt x="10602" y="14118"/>
                    </a:lnTo>
                    <a:lnTo>
                      <a:pt x="10627" y="14144"/>
                    </a:lnTo>
                    <a:lnTo>
                      <a:pt x="10704" y="14144"/>
                    </a:lnTo>
                    <a:lnTo>
                      <a:pt x="10756" y="14169"/>
                    </a:lnTo>
                    <a:lnTo>
                      <a:pt x="10781" y="14195"/>
                    </a:lnTo>
                    <a:lnTo>
                      <a:pt x="10833" y="14221"/>
                    </a:lnTo>
                    <a:lnTo>
                      <a:pt x="10858" y="14221"/>
                    </a:lnTo>
                    <a:lnTo>
                      <a:pt x="10935" y="14195"/>
                    </a:lnTo>
                    <a:lnTo>
                      <a:pt x="10961" y="14144"/>
                    </a:lnTo>
                    <a:lnTo>
                      <a:pt x="10987" y="14092"/>
                    </a:lnTo>
                    <a:lnTo>
                      <a:pt x="11012" y="14041"/>
                    </a:lnTo>
                    <a:lnTo>
                      <a:pt x="11038" y="13964"/>
                    </a:lnTo>
                    <a:lnTo>
                      <a:pt x="11064" y="13887"/>
                    </a:lnTo>
                    <a:lnTo>
                      <a:pt x="11038" y="13810"/>
                    </a:lnTo>
                    <a:lnTo>
                      <a:pt x="11012" y="13784"/>
                    </a:lnTo>
                    <a:lnTo>
                      <a:pt x="10961" y="13733"/>
                    </a:lnTo>
                    <a:lnTo>
                      <a:pt x="10910" y="13733"/>
                    </a:lnTo>
                    <a:lnTo>
                      <a:pt x="10910" y="13707"/>
                    </a:lnTo>
                    <a:lnTo>
                      <a:pt x="10884" y="13682"/>
                    </a:lnTo>
                    <a:lnTo>
                      <a:pt x="10910" y="13656"/>
                    </a:lnTo>
                    <a:lnTo>
                      <a:pt x="10910" y="13579"/>
                    </a:lnTo>
                    <a:lnTo>
                      <a:pt x="10884" y="13502"/>
                    </a:lnTo>
                    <a:lnTo>
                      <a:pt x="10833" y="13476"/>
                    </a:lnTo>
                    <a:lnTo>
                      <a:pt x="10807" y="13502"/>
                    </a:lnTo>
                    <a:lnTo>
                      <a:pt x="10756" y="13528"/>
                    </a:lnTo>
                    <a:lnTo>
                      <a:pt x="10756" y="13502"/>
                    </a:lnTo>
                    <a:lnTo>
                      <a:pt x="10730" y="13451"/>
                    </a:lnTo>
                    <a:lnTo>
                      <a:pt x="10756" y="13451"/>
                    </a:lnTo>
                    <a:lnTo>
                      <a:pt x="10781" y="13425"/>
                    </a:lnTo>
                    <a:lnTo>
                      <a:pt x="10807" y="13425"/>
                    </a:lnTo>
                    <a:lnTo>
                      <a:pt x="10833" y="13476"/>
                    </a:lnTo>
                    <a:lnTo>
                      <a:pt x="10961" y="13476"/>
                    </a:lnTo>
                    <a:lnTo>
                      <a:pt x="10987" y="13425"/>
                    </a:lnTo>
                    <a:lnTo>
                      <a:pt x="10987" y="13348"/>
                    </a:lnTo>
                    <a:lnTo>
                      <a:pt x="10987" y="13297"/>
                    </a:lnTo>
                    <a:lnTo>
                      <a:pt x="10987" y="13220"/>
                    </a:lnTo>
                    <a:lnTo>
                      <a:pt x="10987" y="13143"/>
                    </a:lnTo>
                    <a:lnTo>
                      <a:pt x="11038" y="13117"/>
                    </a:lnTo>
                    <a:lnTo>
                      <a:pt x="11064" y="13066"/>
                    </a:lnTo>
                    <a:lnTo>
                      <a:pt x="11115" y="13014"/>
                    </a:lnTo>
                    <a:lnTo>
                      <a:pt x="11141" y="12963"/>
                    </a:lnTo>
                    <a:lnTo>
                      <a:pt x="11166" y="12912"/>
                    </a:lnTo>
                    <a:lnTo>
                      <a:pt x="11166" y="12860"/>
                    </a:lnTo>
                    <a:lnTo>
                      <a:pt x="11192" y="12835"/>
                    </a:lnTo>
                    <a:lnTo>
                      <a:pt x="11243" y="12783"/>
                    </a:lnTo>
                    <a:lnTo>
                      <a:pt x="11269" y="12732"/>
                    </a:lnTo>
                    <a:lnTo>
                      <a:pt x="11295" y="12706"/>
                    </a:lnTo>
                    <a:lnTo>
                      <a:pt x="11346" y="12655"/>
                    </a:lnTo>
                    <a:lnTo>
                      <a:pt x="11346" y="12604"/>
                    </a:lnTo>
                    <a:lnTo>
                      <a:pt x="11372" y="12578"/>
                    </a:lnTo>
                    <a:lnTo>
                      <a:pt x="11372" y="12552"/>
                    </a:lnTo>
                    <a:lnTo>
                      <a:pt x="11397" y="12475"/>
                    </a:lnTo>
                    <a:lnTo>
                      <a:pt x="11372" y="12450"/>
                    </a:lnTo>
                    <a:lnTo>
                      <a:pt x="11346" y="12398"/>
                    </a:lnTo>
                    <a:lnTo>
                      <a:pt x="11346" y="12373"/>
                    </a:lnTo>
                    <a:lnTo>
                      <a:pt x="11346" y="12347"/>
                    </a:lnTo>
                    <a:lnTo>
                      <a:pt x="11346" y="12296"/>
                    </a:lnTo>
                    <a:lnTo>
                      <a:pt x="11320" y="12219"/>
                    </a:lnTo>
                    <a:lnTo>
                      <a:pt x="11346" y="12090"/>
                    </a:lnTo>
                    <a:lnTo>
                      <a:pt x="11346" y="12065"/>
                    </a:lnTo>
                    <a:lnTo>
                      <a:pt x="11346" y="12039"/>
                    </a:lnTo>
                    <a:lnTo>
                      <a:pt x="11372" y="12013"/>
                    </a:lnTo>
                    <a:lnTo>
                      <a:pt x="11372" y="11988"/>
                    </a:lnTo>
                    <a:lnTo>
                      <a:pt x="11423" y="11962"/>
                    </a:lnTo>
                    <a:lnTo>
                      <a:pt x="11423" y="11936"/>
                    </a:lnTo>
                    <a:lnTo>
                      <a:pt x="11423" y="11911"/>
                    </a:lnTo>
                    <a:lnTo>
                      <a:pt x="11449" y="11885"/>
                    </a:lnTo>
                    <a:lnTo>
                      <a:pt x="11474" y="11859"/>
                    </a:lnTo>
                    <a:lnTo>
                      <a:pt x="11526" y="11757"/>
                    </a:lnTo>
                    <a:lnTo>
                      <a:pt x="11526" y="11731"/>
                    </a:lnTo>
                    <a:lnTo>
                      <a:pt x="11526" y="11603"/>
                    </a:lnTo>
                    <a:lnTo>
                      <a:pt x="11526" y="11500"/>
                    </a:lnTo>
                    <a:lnTo>
                      <a:pt x="11551" y="11474"/>
                    </a:lnTo>
                    <a:lnTo>
                      <a:pt x="11603" y="11423"/>
                    </a:lnTo>
                    <a:lnTo>
                      <a:pt x="11603" y="11346"/>
                    </a:lnTo>
                    <a:lnTo>
                      <a:pt x="11680" y="11320"/>
                    </a:lnTo>
                    <a:lnTo>
                      <a:pt x="11731" y="11243"/>
                    </a:lnTo>
                    <a:lnTo>
                      <a:pt x="11731" y="11192"/>
                    </a:lnTo>
                    <a:lnTo>
                      <a:pt x="11731" y="11166"/>
                    </a:lnTo>
                    <a:lnTo>
                      <a:pt x="11782" y="11089"/>
                    </a:lnTo>
                    <a:lnTo>
                      <a:pt x="11834" y="11038"/>
                    </a:lnTo>
                    <a:lnTo>
                      <a:pt x="11859" y="10987"/>
                    </a:lnTo>
                    <a:lnTo>
                      <a:pt x="11859" y="10935"/>
                    </a:lnTo>
                    <a:lnTo>
                      <a:pt x="11885" y="10858"/>
                    </a:lnTo>
                    <a:lnTo>
                      <a:pt x="11911" y="10781"/>
                    </a:lnTo>
                    <a:lnTo>
                      <a:pt x="11885" y="10730"/>
                    </a:lnTo>
                    <a:lnTo>
                      <a:pt x="11808" y="10653"/>
                    </a:lnTo>
                    <a:lnTo>
                      <a:pt x="11808" y="10601"/>
                    </a:lnTo>
                    <a:lnTo>
                      <a:pt x="11808" y="10473"/>
                    </a:lnTo>
                    <a:lnTo>
                      <a:pt x="11834" y="10345"/>
                    </a:lnTo>
                    <a:lnTo>
                      <a:pt x="11834" y="10293"/>
                    </a:lnTo>
                    <a:lnTo>
                      <a:pt x="11834" y="10139"/>
                    </a:lnTo>
                    <a:lnTo>
                      <a:pt x="11808" y="10088"/>
                    </a:lnTo>
                    <a:lnTo>
                      <a:pt x="11757" y="9985"/>
                    </a:lnTo>
                    <a:lnTo>
                      <a:pt x="11731" y="9934"/>
                    </a:lnTo>
                    <a:lnTo>
                      <a:pt x="11705" y="9806"/>
                    </a:lnTo>
                    <a:lnTo>
                      <a:pt x="11654" y="9677"/>
                    </a:lnTo>
                    <a:lnTo>
                      <a:pt x="11628" y="9600"/>
                    </a:lnTo>
                    <a:lnTo>
                      <a:pt x="11628" y="9523"/>
                    </a:lnTo>
                    <a:lnTo>
                      <a:pt x="11654" y="9446"/>
                    </a:lnTo>
                    <a:lnTo>
                      <a:pt x="11628" y="9369"/>
                    </a:lnTo>
                    <a:lnTo>
                      <a:pt x="11603" y="9318"/>
                    </a:lnTo>
                    <a:lnTo>
                      <a:pt x="11526" y="9267"/>
                    </a:lnTo>
                    <a:lnTo>
                      <a:pt x="11423" y="9241"/>
                    </a:lnTo>
                    <a:lnTo>
                      <a:pt x="11397" y="9241"/>
                    </a:lnTo>
                    <a:lnTo>
                      <a:pt x="11397" y="9190"/>
                    </a:lnTo>
                    <a:lnTo>
                      <a:pt x="11423" y="9164"/>
                    </a:lnTo>
                    <a:lnTo>
                      <a:pt x="11423" y="9113"/>
                    </a:lnTo>
                    <a:lnTo>
                      <a:pt x="11474" y="9061"/>
                    </a:lnTo>
                    <a:lnTo>
                      <a:pt x="11526" y="9010"/>
                    </a:lnTo>
                    <a:lnTo>
                      <a:pt x="11526" y="9061"/>
                    </a:lnTo>
                    <a:lnTo>
                      <a:pt x="11551" y="9087"/>
                    </a:lnTo>
                    <a:lnTo>
                      <a:pt x="11603" y="9113"/>
                    </a:lnTo>
                    <a:lnTo>
                      <a:pt x="11705" y="9113"/>
                    </a:lnTo>
                    <a:lnTo>
                      <a:pt x="11757" y="9061"/>
                    </a:lnTo>
                    <a:lnTo>
                      <a:pt x="11782" y="9010"/>
                    </a:lnTo>
                    <a:lnTo>
                      <a:pt x="11782" y="8959"/>
                    </a:lnTo>
                    <a:lnTo>
                      <a:pt x="11757" y="8933"/>
                    </a:lnTo>
                    <a:lnTo>
                      <a:pt x="11705" y="8882"/>
                    </a:lnTo>
                    <a:lnTo>
                      <a:pt x="11628" y="8882"/>
                    </a:lnTo>
                    <a:lnTo>
                      <a:pt x="11603" y="8856"/>
                    </a:lnTo>
                    <a:lnTo>
                      <a:pt x="11603" y="8779"/>
                    </a:lnTo>
                    <a:lnTo>
                      <a:pt x="11603" y="8728"/>
                    </a:lnTo>
                    <a:lnTo>
                      <a:pt x="11577" y="8676"/>
                    </a:lnTo>
                    <a:lnTo>
                      <a:pt x="11628" y="8599"/>
                    </a:lnTo>
                    <a:lnTo>
                      <a:pt x="11654" y="8497"/>
                    </a:lnTo>
                    <a:lnTo>
                      <a:pt x="11654" y="8420"/>
                    </a:lnTo>
                    <a:lnTo>
                      <a:pt x="11705" y="8317"/>
                    </a:lnTo>
                    <a:lnTo>
                      <a:pt x="11705" y="8189"/>
                    </a:lnTo>
                    <a:lnTo>
                      <a:pt x="11628" y="8086"/>
                    </a:lnTo>
                    <a:lnTo>
                      <a:pt x="11551" y="8009"/>
                    </a:lnTo>
                    <a:lnTo>
                      <a:pt x="11474" y="7983"/>
                    </a:lnTo>
                    <a:lnTo>
                      <a:pt x="11423" y="7906"/>
                    </a:lnTo>
                    <a:lnTo>
                      <a:pt x="11372" y="7829"/>
                    </a:lnTo>
                    <a:lnTo>
                      <a:pt x="11320" y="7752"/>
                    </a:lnTo>
                    <a:lnTo>
                      <a:pt x="11295" y="7624"/>
                    </a:lnTo>
                    <a:lnTo>
                      <a:pt x="11269" y="7470"/>
                    </a:lnTo>
                    <a:lnTo>
                      <a:pt x="11269" y="7367"/>
                    </a:lnTo>
                    <a:lnTo>
                      <a:pt x="11320" y="7239"/>
                    </a:lnTo>
                    <a:lnTo>
                      <a:pt x="11320" y="7188"/>
                    </a:lnTo>
                    <a:lnTo>
                      <a:pt x="11320" y="7136"/>
                    </a:lnTo>
                    <a:lnTo>
                      <a:pt x="11269" y="7085"/>
                    </a:lnTo>
                    <a:lnTo>
                      <a:pt x="11243" y="7059"/>
                    </a:lnTo>
                    <a:lnTo>
                      <a:pt x="11269" y="6982"/>
                    </a:lnTo>
                    <a:lnTo>
                      <a:pt x="11269" y="6905"/>
                    </a:lnTo>
                    <a:lnTo>
                      <a:pt x="11269" y="6854"/>
                    </a:lnTo>
                    <a:lnTo>
                      <a:pt x="11218" y="6802"/>
                    </a:lnTo>
                    <a:lnTo>
                      <a:pt x="11141" y="6751"/>
                    </a:lnTo>
                    <a:lnTo>
                      <a:pt x="11115" y="6751"/>
                    </a:lnTo>
                    <a:lnTo>
                      <a:pt x="11038" y="6725"/>
                    </a:lnTo>
                    <a:lnTo>
                      <a:pt x="10987" y="6700"/>
                    </a:lnTo>
                    <a:lnTo>
                      <a:pt x="10961" y="6623"/>
                    </a:lnTo>
                    <a:lnTo>
                      <a:pt x="10961" y="6571"/>
                    </a:lnTo>
                    <a:lnTo>
                      <a:pt x="10961" y="6494"/>
                    </a:lnTo>
                    <a:lnTo>
                      <a:pt x="11012" y="6366"/>
                    </a:lnTo>
                    <a:lnTo>
                      <a:pt x="11038" y="6315"/>
                    </a:lnTo>
                    <a:lnTo>
                      <a:pt x="11115" y="6392"/>
                    </a:lnTo>
                    <a:lnTo>
                      <a:pt x="11192" y="6417"/>
                    </a:lnTo>
                    <a:lnTo>
                      <a:pt x="11346" y="6443"/>
                    </a:lnTo>
                    <a:lnTo>
                      <a:pt x="11500" y="6443"/>
                    </a:lnTo>
                    <a:lnTo>
                      <a:pt x="11551" y="6417"/>
                    </a:lnTo>
                    <a:lnTo>
                      <a:pt x="11603" y="6366"/>
                    </a:lnTo>
                    <a:lnTo>
                      <a:pt x="11628" y="6315"/>
                    </a:lnTo>
                    <a:lnTo>
                      <a:pt x="11628" y="6238"/>
                    </a:lnTo>
                    <a:lnTo>
                      <a:pt x="11654" y="6238"/>
                    </a:lnTo>
                    <a:lnTo>
                      <a:pt x="11731" y="6212"/>
                    </a:lnTo>
                    <a:lnTo>
                      <a:pt x="11782" y="6186"/>
                    </a:lnTo>
                    <a:lnTo>
                      <a:pt x="11859" y="6135"/>
                    </a:lnTo>
                    <a:lnTo>
                      <a:pt x="11911" y="6084"/>
                    </a:lnTo>
                    <a:lnTo>
                      <a:pt x="11988" y="6058"/>
                    </a:lnTo>
                    <a:lnTo>
                      <a:pt x="12014" y="6032"/>
                    </a:lnTo>
                    <a:lnTo>
                      <a:pt x="12065" y="5955"/>
                    </a:lnTo>
                    <a:lnTo>
                      <a:pt x="12116" y="5904"/>
                    </a:lnTo>
                    <a:lnTo>
                      <a:pt x="12142" y="5853"/>
                    </a:lnTo>
                    <a:lnTo>
                      <a:pt x="12193" y="5750"/>
                    </a:lnTo>
                    <a:lnTo>
                      <a:pt x="12245" y="5647"/>
                    </a:lnTo>
                    <a:lnTo>
                      <a:pt x="12245" y="5570"/>
                    </a:lnTo>
                    <a:lnTo>
                      <a:pt x="12245" y="5519"/>
                    </a:lnTo>
                    <a:lnTo>
                      <a:pt x="12245" y="5468"/>
                    </a:lnTo>
                    <a:lnTo>
                      <a:pt x="12219" y="5468"/>
                    </a:lnTo>
                    <a:lnTo>
                      <a:pt x="12219" y="5416"/>
                    </a:lnTo>
                    <a:lnTo>
                      <a:pt x="12219" y="5365"/>
                    </a:lnTo>
                    <a:lnTo>
                      <a:pt x="12296" y="5288"/>
                    </a:lnTo>
                    <a:lnTo>
                      <a:pt x="12322" y="5262"/>
                    </a:lnTo>
                    <a:lnTo>
                      <a:pt x="12424" y="5262"/>
                    </a:lnTo>
                    <a:lnTo>
                      <a:pt x="12501" y="5237"/>
                    </a:lnTo>
                    <a:lnTo>
                      <a:pt x="12578" y="5237"/>
                    </a:lnTo>
                    <a:lnTo>
                      <a:pt x="12630" y="5262"/>
                    </a:lnTo>
                    <a:lnTo>
                      <a:pt x="12655" y="5288"/>
                    </a:lnTo>
                    <a:lnTo>
                      <a:pt x="12681" y="5339"/>
                    </a:lnTo>
                    <a:lnTo>
                      <a:pt x="12758" y="5339"/>
                    </a:lnTo>
                    <a:lnTo>
                      <a:pt x="12809" y="5288"/>
                    </a:lnTo>
                    <a:lnTo>
                      <a:pt x="12809" y="5262"/>
                    </a:lnTo>
                    <a:lnTo>
                      <a:pt x="12835" y="5237"/>
                    </a:lnTo>
                    <a:lnTo>
                      <a:pt x="12886" y="5211"/>
                    </a:lnTo>
                    <a:lnTo>
                      <a:pt x="12912" y="5185"/>
                    </a:lnTo>
                    <a:lnTo>
                      <a:pt x="12912" y="5160"/>
                    </a:lnTo>
                    <a:lnTo>
                      <a:pt x="12938" y="5134"/>
                    </a:lnTo>
                    <a:lnTo>
                      <a:pt x="13015" y="5057"/>
                    </a:lnTo>
                    <a:lnTo>
                      <a:pt x="13040" y="5006"/>
                    </a:lnTo>
                    <a:lnTo>
                      <a:pt x="13092" y="4980"/>
                    </a:lnTo>
                    <a:lnTo>
                      <a:pt x="13117" y="4929"/>
                    </a:lnTo>
                    <a:lnTo>
                      <a:pt x="13117" y="4903"/>
                    </a:lnTo>
                    <a:lnTo>
                      <a:pt x="13117" y="4877"/>
                    </a:lnTo>
                    <a:lnTo>
                      <a:pt x="13169" y="4852"/>
                    </a:lnTo>
                    <a:lnTo>
                      <a:pt x="13194" y="4800"/>
                    </a:lnTo>
                    <a:lnTo>
                      <a:pt x="13220" y="4775"/>
                    </a:lnTo>
                    <a:lnTo>
                      <a:pt x="13246" y="4698"/>
                    </a:lnTo>
                    <a:lnTo>
                      <a:pt x="13246" y="4646"/>
                    </a:lnTo>
                    <a:lnTo>
                      <a:pt x="13246" y="4621"/>
                    </a:lnTo>
                    <a:lnTo>
                      <a:pt x="13271" y="4595"/>
                    </a:lnTo>
                    <a:lnTo>
                      <a:pt x="13297" y="4518"/>
                    </a:lnTo>
                    <a:lnTo>
                      <a:pt x="13297" y="4467"/>
                    </a:lnTo>
                    <a:lnTo>
                      <a:pt x="13297" y="4415"/>
                    </a:lnTo>
                    <a:lnTo>
                      <a:pt x="13323" y="4338"/>
                    </a:lnTo>
                    <a:lnTo>
                      <a:pt x="13348" y="4287"/>
                    </a:lnTo>
                    <a:lnTo>
                      <a:pt x="13374" y="4210"/>
                    </a:lnTo>
                    <a:lnTo>
                      <a:pt x="13374" y="4107"/>
                    </a:lnTo>
                    <a:lnTo>
                      <a:pt x="13348" y="4056"/>
                    </a:lnTo>
                    <a:lnTo>
                      <a:pt x="13323" y="4005"/>
                    </a:lnTo>
                    <a:lnTo>
                      <a:pt x="13271" y="3928"/>
                    </a:lnTo>
                    <a:lnTo>
                      <a:pt x="13271" y="3851"/>
                    </a:lnTo>
                    <a:lnTo>
                      <a:pt x="13271" y="3748"/>
                    </a:lnTo>
                    <a:lnTo>
                      <a:pt x="13220" y="3671"/>
                    </a:lnTo>
                    <a:lnTo>
                      <a:pt x="13169" y="3568"/>
                    </a:lnTo>
                    <a:lnTo>
                      <a:pt x="13117" y="3440"/>
                    </a:lnTo>
                    <a:lnTo>
                      <a:pt x="13092" y="3337"/>
                    </a:lnTo>
                    <a:lnTo>
                      <a:pt x="13040" y="3260"/>
                    </a:lnTo>
                    <a:lnTo>
                      <a:pt x="12938" y="3209"/>
                    </a:lnTo>
                    <a:lnTo>
                      <a:pt x="12835" y="3183"/>
                    </a:lnTo>
                    <a:lnTo>
                      <a:pt x="12732" y="3209"/>
                    </a:lnTo>
                    <a:lnTo>
                      <a:pt x="12630" y="3234"/>
                    </a:lnTo>
                    <a:lnTo>
                      <a:pt x="12604" y="3209"/>
                    </a:lnTo>
                    <a:lnTo>
                      <a:pt x="12424" y="3209"/>
                    </a:lnTo>
                    <a:lnTo>
                      <a:pt x="12322" y="3260"/>
                    </a:lnTo>
                    <a:lnTo>
                      <a:pt x="12193" y="3363"/>
                    </a:lnTo>
                    <a:lnTo>
                      <a:pt x="12193" y="3363"/>
                    </a:lnTo>
                    <a:lnTo>
                      <a:pt x="12245" y="3286"/>
                    </a:lnTo>
                    <a:lnTo>
                      <a:pt x="12322" y="3209"/>
                    </a:lnTo>
                    <a:lnTo>
                      <a:pt x="12476" y="3132"/>
                    </a:lnTo>
                    <a:lnTo>
                      <a:pt x="12553" y="3106"/>
                    </a:lnTo>
                    <a:lnTo>
                      <a:pt x="12604" y="3055"/>
                    </a:lnTo>
                    <a:lnTo>
                      <a:pt x="12655" y="3003"/>
                    </a:lnTo>
                    <a:lnTo>
                      <a:pt x="12681" y="2926"/>
                    </a:lnTo>
                    <a:lnTo>
                      <a:pt x="12732" y="2849"/>
                    </a:lnTo>
                    <a:lnTo>
                      <a:pt x="12732" y="2772"/>
                    </a:lnTo>
                    <a:lnTo>
                      <a:pt x="12732" y="2695"/>
                    </a:lnTo>
                    <a:lnTo>
                      <a:pt x="12707" y="2593"/>
                    </a:lnTo>
                    <a:lnTo>
                      <a:pt x="12655" y="2490"/>
                    </a:lnTo>
                    <a:lnTo>
                      <a:pt x="12604" y="2439"/>
                    </a:lnTo>
                    <a:lnTo>
                      <a:pt x="12553" y="2413"/>
                    </a:lnTo>
                    <a:lnTo>
                      <a:pt x="12450" y="2387"/>
                    </a:lnTo>
                    <a:lnTo>
                      <a:pt x="12399" y="2387"/>
                    </a:lnTo>
                    <a:lnTo>
                      <a:pt x="12347" y="2336"/>
                    </a:lnTo>
                    <a:lnTo>
                      <a:pt x="12347" y="2310"/>
                    </a:lnTo>
                    <a:lnTo>
                      <a:pt x="12322" y="2259"/>
                    </a:lnTo>
                    <a:lnTo>
                      <a:pt x="12296" y="2233"/>
                    </a:lnTo>
                    <a:lnTo>
                      <a:pt x="12219" y="2156"/>
                    </a:lnTo>
                    <a:lnTo>
                      <a:pt x="12168" y="2079"/>
                    </a:lnTo>
                    <a:lnTo>
                      <a:pt x="12168" y="2028"/>
                    </a:lnTo>
                    <a:lnTo>
                      <a:pt x="12091" y="1951"/>
                    </a:lnTo>
                    <a:lnTo>
                      <a:pt x="12014" y="1874"/>
                    </a:lnTo>
                    <a:lnTo>
                      <a:pt x="11962" y="1848"/>
                    </a:lnTo>
                    <a:lnTo>
                      <a:pt x="11988" y="1797"/>
                    </a:lnTo>
                    <a:lnTo>
                      <a:pt x="12014" y="1720"/>
                    </a:lnTo>
                    <a:lnTo>
                      <a:pt x="12014" y="1643"/>
                    </a:lnTo>
                    <a:lnTo>
                      <a:pt x="11988" y="1566"/>
                    </a:lnTo>
                    <a:lnTo>
                      <a:pt x="11937" y="1515"/>
                    </a:lnTo>
                    <a:lnTo>
                      <a:pt x="11834" y="1489"/>
                    </a:lnTo>
                    <a:lnTo>
                      <a:pt x="11782" y="1489"/>
                    </a:lnTo>
                    <a:lnTo>
                      <a:pt x="11808" y="1412"/>
                    </a:lnTo>
                    <a:lnTo>
                      <a:pt x="11834" y="1309"/>
                    </a:lnTo>
                    <a:lnTo>
                      <a:pt x="11834" y="1181"/>
                    </a:lnTo>
                    <a:lnTo>
                      <a:pt x="11834" y="1053"/>
                    </a:lnTo>
                    <a:lnTo>
                      <a:pt x="11757" y="924"/>
                    </a:lnTo>
                    <a:lnTo>
                      <a:pt x="11705" y="873"/>
                    </a:lnTo>
                    <a:lnTo>
                      <a:pt x="11654" y="822"/>
                    </a:lnTo>
                    <a:lnTo>
                      <a:pt x="11603" y="796"/>
                    </a:lnTo>
                    <a:lnTo>
                      <a:pt x="11526" y="745"/>
                    </a:lnTo>
                    <a:lnTo>
                      <a:pt x="11449" y="719"/>
                    </a:lnTo>
                    <a:lnTo>
                      <a:pt x="11372" y="719"/>
                    </a:lnTo>
                    <a:lnTo>
                      <a:pt x="11320" y="770"/>
                    </a:lnTo>
                    <a:lnTo>
                      <a:pt x="11269" y="796"/>
                    </a:lnTo>
                    <a:lnTo>
                      <a:pt x="11192" y="745"/>
                    </a:lnTo>
                    <a:lnTo>
                      <a:pt x="11064" y="668"/>
                    </a:lnTo>
                    <a:lnTo>
                      <a:pt x="10987" y="642"/>
                    </a:lnTo>
                    <a:lnTo>
                      <a:pt x="10910" y="642"/>
                    </a:lnTo>
                    <a:lnTo>
                      <a:pt x="10781" y="668"/>
                    </a:lnTo>
                    <a:lnTo>
                      <a:pt x="10730" y="668"/>
                    </a:lnTo>
                    <a:lnTo>
                      <a:pt x="10679" y="616"/>
                    </a:lnTo>
                    <a:lnTo>
                      <a:pt x="10602" y="616"/>
                    </a:lnTo>
                    <a:lnTo>
                      <a:pt x="10499" y="642"/>
                    </a:lnTo>
                    <a:lnTo>
                      <a:pt x="10396" y="719"/>
                    </a:lnTo>
                    <a:lnTo>
                      <a:pt x="10345" y="770"/>
                    </a:lnTo>
                    <a:lnTo>
                      <a:pt x="10242" y="796"/>
                    </a:lnTo>
                    <a:lnTo>
                      <a:pt x="10088" y="796"/>
                    </a:lnTo>
                    <a:lnTo>
                      <a:pt x="10037" y="847"/>
                    </a:lnTo>
                    <a:lnTo>
                      <a:pt x="9960" y="873"/>
                    </a:lnTo>
                    <a:lnTo>
                      <a:pt x="9934" y="899"/>
                    </a:lnTo>
                    <a:lnTo>
                      <a:pt x="9909" y="924"/>
                    </a:lnTo>
                    <a:lnTo>
                      <a:pt x="9883" y="976"/>
                    </a:lnTo>
                    <a:lnTo>
                      <a:pt x="9780" y="976"/>
                    </a:lnTo>
                    <a:lnTo>
                      <a:pt x="9703" y="950"/>
                    </a:lnTo>
                    <a:lnTo>
                      <a:pt x="9652" y="976"/>
                    </a:lnTo>
                    <a:lnTo>
                      <a:pt x="9601" y="976"/>
                    </a:lnTo>
                    <a:lnTo>
                      <a:pt x="9549" y="950"/>
                    </a:lnTo>
                    <a:lnTo>
                      <a:pt x="9498" y="924"/>
                    </a:lnTo>
                    <a:lnTo>
                      <a:pt x="9447" y="899"/>
                    </a:lnTo>
                    <a:lnTo>
                      <a:pt x="9472" y="873"/>
                    </a:lnTo>
                    <a:lnTo>
                      <a:pt x="9498" y="822"/>
                    </a:lnTo>
                    <a:lnTo>
                      <a:pt x="9524" y="770"/>
                    </a:lnTo>
                    <a:lnTo>
                      <a:pt x="9524" y="719"/>
                    </a:lnTo>
                    <a:lnTo>
                      <a:pt x="9472" y="642"/>
                    </a:lnTo>
                    <a:lnTo>
                      <a:pt x="9421" y="591"/>
                    </a:lnTo>
                    <a:lnTo>
                      <a:pt x="9344" y="591"/>
                    </a:lnTo>
                    <a:lnTo>
                      <a:pt x="9293" y="565"/>
                    </a:lnTo>
                    <a:lnTo>
                      <a:pt x="9241" y="539"/>
                    </a:lnTo>
                    <a:lnTo>
                      <a:pt x="9190" y="514"/>
                    </a:lnTo>
                    <a:lnTo>
                      <a:pt x="9164" y="488"/>
                    </a:lnTo>
                    <a:lnTo>
                      <a:pt x="9087" y="488"/>
                    </a:lnTo>
                    <a:lnTo>
                      <a:pt x="8985" y="437"/>
                    </a:lnTo>
                    <a:lnTo>
                      <a:pt x="8933" y="411"/>
                    </a:lnTo>
                    <a:lnTo>
                      <a:pt x="8933" y="385"/>
                    </a:lnTo>
                    <a:lnTo>
                      <a:pt x="8908" y="360"/>
                    </a:lnTo>
                    <a:lnTo>
                      <a:pt x="8908" y="308"/>
                    </a:lnTo>
                    <a:lnTo>
                      <a:pt x="8882" y="257"/>
                    </a:lnTo>
                    <a:lnTo>
                      <a:pt x="8856" y="206"/>
                    </a:lnTo>
                    <a:lnTo>
                      <a:pt x="8754" y="154"/>
                    </a:lnTo>
                    <a:lnTo>
                      <a:pt x="8728" y="154"/>
                    </a:lnTo>
                    <a:lnTo>
                      <a:pt x="8600" y="77"/>
                    </a:lnTo>
                    <a:lnTo>
                      <a:pt x="8445" y="51"/>
                    </a:lnTo>
                    <a:lnTo>
                      <a:pt x="8394" y="26"/>
                    </a:lnTo>
                    <a:lnTo>
                      <a:pt x="834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8" name="Google Shape;2820;p56">
                <a:extLst>
                  <a:ext uri="{FF2B5EF4-FFF2-40B4-BE49-F238E27FC236}">
                    <a16:creationId xmlns:a16="http://schemas.microsoft.com/office/drawing/2014/main" id="{EB53ED87-4920-63D3-0AD1-56DFB5909F32}"/>
                  </a:ext>
                </a:extLst>
              </p:cNvPr>
              <p:cNvSpPr/>
              <p:nvPr/>
            </p:nvSpPr>
            <p:spPr>
              <a:xfrm>
                <a:off x="2162334" y="3039166"/>
                <a:ext cx="123942" cy="153789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1721" extrusionOk="0">
                    <a:moveTo>
                      <a:pt x="1130" y="1"/>
                    </a:moveTo>
                    <a:lnTo>
                      <a:pt x="1053" y="27"/>
                    </a:lnTo>
                    <a:lnTo>
                      <a:pt x="848" y="78"/>
                    </a:lnTo>
                    <a:lnTo>
                      <a:pt x="771" y="129"/>
                    </a:lnTo>
                    <a:lnTo>
                      <a:pt x="694" y="206"/>
                    </a:lnTo>
                    <a:lnTo>
                      <a:pt x="668" y="232"/>
                    </a:lnTo>
                    <a:lnTo>
                      <a:pt x="642" y="258"/>
                    </a:lnTo>
                    <a:lnTo>
                      <a:pt x="591" y="335"/>
                    </a:lnTo>
                    <a:lnTo>
                      <a:pt x="591" y="360"/>
                    </a:lnTo>
                    <a:lnTo>
                      <a:pt x="565" y="437"/>
                    </a:lnTo>
                    <a:lnTo>
                      <a:pt x="488" y="643"/>
                    </a:lnTo>
                    <a:lnTo>
                      <a:pt x="437" y="720"/>
                    </a:lnTo>
                    <a:lnTo>
                      <a:pt x="360" y="771"/>
                    </a:lnTo>
                    <a:lnTo>
                      <a:pt x="283" y="848"/>
                    </a:lnTo>
                    <a:lnTo>
                      <a:pt x="206" y="925"/>
                    </a:lnTo>
                    <a:lnTo>
                      <a:pt x="180" y="1002"/>
                    </a:lnTo>
                    <a:lnTo>
                      <a:pt x="129" y="1105"/>
                    </a:lnTo>
                    <a:lnTo>
                      <a:pt x="129" y="1259"/>
                    </a:lnTo>
                    <a:lnTo>
                      <a:pt x="129" y="1336"/>
                    </a:lnTo>
                    <a:lnTo>
                      <a:pt x="77" y="1387"/>
                    </a:lnTo>
                    <a:lnTo>
                      <a:pt x="26" y="1464"/>
                    </a:lnTo>
                    <a:lnTo>
                      <a:pt x="26" y="1541"/>
                    </a:lnTo>
                    <a:lnTo>
                      <a:pt x="0" y="1592"/>
                    </a:lnTo>
                    <a:lnTo>
                      <a:pt x="0" y="1644"/>
                    </a:lnTo>
                    <a:lnTo>
                      <a:pt x="26" y="1695"/>
                    </a:lnTo>
                    <a:lnTo>
                      <a:pt x="77" y="1721"/>
                    </a:lnTo>
                    <a:lnTo>
                      <a:pt x="180" y="1721"/>
                    </a:lnTo>
                    <a:lnTo>
                      <a:pt x="206" y="1695"/>
                    </a:lnTo>
                    <a:lnTo>
                      <a:pt x="308" y="1644"/>
                    </a:lnTo>
                    <a:lnTo>
                      <a:pt x="334" y="1669"/>
                    </a:lnTo>
                    <a:lnTo>
                      <a:pt x="411" y="1695"/>
                    </a:lnTo>
                    <a:lnTo>
                      <a:pt x="437" y="1695"/>
                    </a:lnTo>
                    <a:lnTo>
                      <a:pt x="463" y="1721"/>
                    </a:lnTo>
                    <a:lnTo>
                      <a:pt x="540" y="1721"/>
                    </a:lnTo>
                    <a:lnTo>
                      <a:pt x="591" y="1669"/>
                    </a:lnTo>
                    <a:lnTo>
                      <a:pt x="642" y="1592"/>
                    </a:lnTo>
                    <a:lnTo>
                      <a:pt x="642" y="1567"/>
                    </a:lnTo>
                    <a:lnTo>
                      <a:pt x="668" y="1541"/>
                    </a:lnTo>
                    <a:lnTo>
                      <a:pt x="771" y="1490"/>
                    </a:lnTo>
                    <a:lnTo>
                      <a:pt x="822" y="1438"/>
                    </a:lnTo>
                    <a:lnTo>
                      <a:pt x="950" y="1361"/>
                    </a:lnTo>
                    <a:lnTo>
                      <a:pt x="976" y="1336"/>
                    </a:lnTo>
                    <a:lnTo>
                      <a:pt x="1002" y="1284"/>
                    </a:lnTo>
                    <a:lnTo>
                      <a:pt x="1002" y="1259"/>
                    </a:lnTo>
                    <a:lnTo>
                      <a:pt x="1053" y="1233"/>
                    </a:lnTo>
                    <a:lnTo>
                      <a:pt x="1130" y="1182"/>
                    </a:lnTo>
                    <a:lnTo>
                      <a:pt x="1156" y="1130"/>
                    </a:lnTo>
                    <a:lnTo>
                      <a:pt x="1181" y="1053"/>
                    </a:lnTo>
                    <a:lnTo>
                      <a:pt x="1181" y="1002"/>
                    </a:lnTo>
                    <a:lnTo>
                      <a:pt x="1207" y="951"/>
                    </a:lnTo>
                    <a:lnTo>
                      <a:pt x="1233" y="899"/>
                    </a:lnTo>
                    <a:lnTo>
                      <a:pt x="1310" y="797"/>
                    </a:lnTo>
                    <a:lnTo>
                      <a:pt x="1387" y="643"/>
                    </a:lnTo>
                    <a:lnTo>
                      <a:pt x="1387" y="591"/>
                    </a:lnTo>
                    <a:lnTo>
                      <a:pt x="1387" y="540"/>
                    </a:lnTo>
                    <a:lnTo>
                      <a:pt x="1335" y="514"/>
                    </a:lnTo>
                    <a:lnTo>
                      <a:pt x="1310" y="489"/>
                    </a:lnTo>
                    <a:lnTo>
                      <a:pt x="1258" y="463"/>
                    </a:lnTo>
                    <a:lnTo>
                      <a:pt x="1233" y="437"/>
                    </a:lnTo>
                    <a:lnTo>
                      <a:pt x="1207" y="386"/>
                    </a:lnTo>
                    <a:lnTo>
                      <a:pt x="1233" y="309"/>
                    </a:lnTo>
                    <a:lnTo>
                      <a:pt x="1233" y="232"/>
                    </a:lnTo>
                    <a:lnTo>
                      <a:pt x="1233" y="129"/>
                    </a:lnTo>
                    <a:lnTo>
                      <a:pt x="1233" y="52"/>
                    </a:lnTo>
                    <a:lnTo>
                      <a:pt x="1207" y="27"/>
                    </a:lnTo>
                    <a:lnTo>
                      <a:pt x="1181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79" name="Google Shape;2821;p56">
                <a:extLst>
                  <a:ext uri="{FF2B5EF4-FFF2-40B4-BE49-F238E27FC236}">
                    <a16:creationId xmlns:a16="http://schemas.microsoft.com/office/drawing/2014/main" id="{66E56568-F5CA-EACE-645D-DC55E1E55E5F}"/>
                  </a:ext>
                </a:extLst>
              </p:cNvPr>
              <p:cNvSpPr/>
              <p:nvPr/>
            </p:nvSpPr>
            <p:spPr>
              <a:xfrm>
                <a:off x="2024718" y="2511671"/>
                <a:ext cx="84981" cy="133057"/>
              </a:xfrm>
              <a:custGeom>
                <a:avLst/>
                <a:gdLst/>
                <a:ahLst/>
                <a:cxnLst/>
                <a:rect l="l" t="t" r="r" b="b"/>
                <a:pathLst>
                  <a:path w="951" h="1489" extrusionOk="0">
                    <a:moveTo>
                      <a:pt x="334" y="0"/>
                    </a:moveTo>
                    <a:lnTo>
                      <a:pt x="308" y="26"/>
                    </a:lnTo>
                    <a:lnTo>
                      <a:pt x="231" y="103"/>
                    </a:lnTo>
                    <a:lnTo>
                      <a:pt x="77" y="205"/>
                    </a:lnTo>
                    <a:lnTo>
                      <a:pt x="26" y="308"/>
                    </a:lnTo>
                    <a:lnTo>
                      <a:pt x="0" y="411"/>
                    </a:lnTo>
                    <a:lnTo>
                      <a:pt x="0" y="565"/>
                    </a:lnTo>
                    <a:lnTo>
                      <a:pt x="0" y="616"/>
                    </a:lnTo>
                    <a:lnTo>
                      <a:pt x="26" y="667"/>
                    </a:lnTo>
                    <a:lnTo>
                      <a:pt x="52" y="719"/>
                    </a:lnTo>
                    <a:lnTo>
                      <a:pt x="103" y="821"/>
                    </a:lnTo>
                    <a:lnTo>
                      <a:pt x="103" y="873"/>
                    </a:lnTo>
                    <a:lnTo>
                      <a:pt x="103" y="950"/>
                    </a:lnTo>
                    <a:lnTo>
                      <a:pt x="77" y="1001"/>
                    </a:lnTo>
                    <a:lnTo>
                      <a:pt x="103" y="1052"/>
                    </a:lnTo>
                    <a:lnTo>
                      <a:pt x="129" y="1104"/>
                    </a:lnTo>
                    <a:lnTo>
                      <a:pt x="154" y="1206"/>
                    </a:lnTo>
                    <a:lnTo>
                      <a:pt x="231" y="1309"/>
                    </a:lnTo>
                    <a:lnTo>
                      <a:pt x="308" y="1412"/>
                    </a:lnTo>
                    <a:lnTo>
                      <a:pt x="437" y="1463"/>
                    </a:lnTo>
                    <a:lnTo>
                      <a:pt x="565" y="1489"/>
                    </a:lnTo>
                    <a:lnTo>
                      <a:pt x="642" y="1463"/>
                    </a:lnTo>
                    <a:lnTo>
                      <a:pt x="745" y="1437"/>
                    </a:lnTo>
                    <a:lnTo>
                      <a:pt x="796" y="1412"/>
                    </a:lnTo>
                    <a:lnTo>
                      <a:pt x="847" y="1412"/>
                    </a:lnTo>
                    <a:lnTo>
                      <a:pt x="899" y="1386"/>
                    </a:lnTo>
                    <a:lnTo>
                      <a:pt x="950" y="1335"/>
                    </a:lnTo>
                    <a:lnTo>
                      <a:pt x="950" y="1258"/>
                    </a:lnTo>
                    <a:lnTo>
                      <a:pt x="950" y="1104"/>
                    </a:lnTo>
                    <a:lnTo>
                      <a:pt x="899" y="975"/>
                    </a:lnTo>
                    <a:lnTo>
                      <a:pt x="899" y="924"/>
                    </a:lnTo>
                    <a:lnTo>
                      <a:pt x="899" y="873"/>
                    </a:lnTo>
                    <a:lnTo>
                      <a:pt x="924" y="847"/>
                    </a:lnTo>
                    <a:lnTo>
                      <a:pt x="924" y="796"/>
                    </a:lnTo>
                    <a:lnTo>
                      <a:pt x="899" y="770"/>
                    </a:lnTo>
                    <a:lnTo>
                      <a:pt x="899" y="744"/>
                    </a:lnTo>
                    <a:lnTo>
                      <a:pt x="873" y="693"/>
                    </a:lnTo>
                    <a:lnTo>
                      <a:pt x="822" y="642"/>
                    </a:lnTo>
                    <a:lnTo>
                      <a:pt x="847" y="539"/>
                    </a:lnTo>
                    <a:lnTo>
                      <a:pt x="822" y="462"/>
                    </a:lnTo>
                    <a:lnTo>
                      <a:pt x="796" y="359"/>
                    </a:lnTo>
                    <a:lnTo>
                      <a:pt x="770" y="282"/>
                    </a:lnTo>
                    <a:lnTo>
                      <a:pt x="642" y="154"/>
                    </a:lnTo>
                    <a:lnTo>
                      <a:pt x="514" y="26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80" name="Google Shape;2822;p56">
                <a:extLst>
                  <a:ext uri="{FF2B5EF4-FFF2-40B4-BE49-F238E27FC236}">
                    <a16:creationId xmlns:a16="http://schemas.microsoft.com/office/drawing/2014/main" id="{9A18C2B0-4EFB-6B10-233B-1D3B715C2740}"/>
                  </a:ext>
                </a:extLst>
              </p:cNvPr>
              <p:cNvSpPr/>
              <p:nvPr/>
            </p:nvSpPr>
            <p:spPr>
              <a:xfrm>
                <a:off x="1653065" y="2107939"/>
                <a:ext cx="137793" cy="11938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336" extrusionOk="0">
                    <a:moveTo>
                      <a:pt x="1438" y="0"/>
                    </a:moveTo>
                    <a:lnTo>
                      <a:pt x="1361" y="26"/>
                    </a:lnTo>
                    <a:lnTo>
                      <a:pt x="1310" y="26"/>
                    </a:lnTo>
                    <a:lnTo>
                      <a:pt x="1233" y="77"/>
                    </a:lnTo>
                    <a:lnTo>
                      <a:pt x="1182" y="103"/>
                    </a:lnTo>
                    <a:lnTo>
                      <a:pt x="1156" y="154"/>
                    </a:lnTo>
                    <a:lnTo>
                      <a:pt x="1130" y="180"/>
                    </a:lnTo>
                    <a:lnTo>
                      <a:pt x="1105" y="206"/>
                    </a:lnTo>
                    <a:lnTo>
                      <a:pt x="1053" y="257"/>
                    </a:lnTo>
                    <a:lnTo>
                      <a:pt x="1002" y="283"/>
                    </a:lnTo>
                    <a:lnTo>
                      <a:pt x="925" y="385"/>
                    </a:lnTo>
                    <a:lnTo>
                      <a:pt x="874" y="462"/>
                    </a:lnTo>
                    <a:lnTo>
                      <a:pt x="848" y="462"/>
                    </a:lnTo>
                    <a:lnTo>
                      <a:pt x="771" y="514"/>
                    </a:lnTo>
                    <a:lnTo>
                      <a:pt x="745" y="539"/>
                    </a:lnTo>
                    <a:lnTo>
                      <a:pt x="720" y="591"/>
                    </a:lnTo>
                    <a:lnTo>
                      <a:pt x="720" y="616"/>
                    </a:lnTo>
                    <a:lnTo>
                      <a:pt x="668" y="642"/>
                    </a:lnTo>
                    <a:lnTo>
                      <a:pt x="643" y="668"/>
                    </a:lnTo>
                    <a:lnTo>
                      <a:pt x="617" y="668"/>
                    </a:lnTo>
                    <a:lnTo>
                      <a:pt x="540" y="693"/>
                    </a:lnTo>
                    <a:lnTo>
                      <a:pt x="489" y="693"/>
                    </a:lnTo>
                    <a:lnTo>
                      <a:pt x="437" y="719"/>
                    </a:lnTo>
                    <a:lnTo>
                      <a:pt x="386" y="745"/>
                    </a:lnTo>
                    <a:lnTo>
                      <a:pt x="386" y="770"/>
                    </a:lnTo>
                    <a:lnTo>
                      <a:pt x="258" y="770"/>
                    </a:lnTo>
                    <a:lnTo>
                      <a:pt x="206" y="745"/>
                    </a:lnTo>
                    <a:lnTo>
                      <a:pt x="155" y="770"/>
                    </a:lnTo>
                    <a:lnTo>
                      <a:pt x="78" y="822"/>
                    </a:lnTo>
                    <a:lnTo>
                      <a:pt x="1" y="899"/>
                    </a:lnTo>
                    <a:lnTo>
                      <a:pt x="1" y="976"/>
                    </a:lnTo>
                    <a:lnTo>
                      <a:pt x="27" y="1027"/>
                    </a:lnTo>
                    <a:lnTo>
                      <a:pt x="27" y="1078"/>
                    </a:lnTo>
                    <a:lnTo>
                      <a:pt x="27" y="1104"/>
                    </a:lnTo>
                    <a:lnTo>
                      <a:pt x="27" y="1130"/>
                    </a:lnTo>
                    <a:lnTo>
                      <a:pt x="27" y="1181"/>
                    </a:lnTo>
                    <a:lnTo>
                      <a:pt x="78" y="1258"/>
                    </a:lnTo>
                    <a:lnTo>
                      <a:pt x="104" y="1258"/>
                    </a:lnTo>
                    <a:lnTo>
                      <a:pt x="181" y="1284"/>
                    </a:lnTo>
                    <a:lnTo>
                      <a:pt x="258" y="1335"/>
                    </a:lnTo>
                    <a:lnTo>
                      <a:pt x="360" y="1335"/>
                    </a:lnTo>
                    <a:lnTo>
                      <a:pt x="386" y="1309"/>
                    </a:lnTo>
                    <a:lnTo>
                      <a:pt x="437" y="1232"/>
                    </a:lnTo>
                    <a:lnTo>
                      <a:pt x="437" y="1181"/>
                    </a:lnTo>
                    <a:lnTo>
                      <a:pt x="437" y="1130"/>
                    </a:lnTo>
                    <a:lnTo>
                      <a:pt x="540" y="1130"/>
                    </a:lnTo>
                    <a:lnTo>
                      <a:pt x="591" y="1104"/>
                    </a:lnTo>
                    <a:lnTo>
                      <a:pt x="617" y="1078"/>
                    </a:lnTo>
                    <a:lnTo>
                      <a:pt x="668" y="1027"/>
                    </a:lnTo>
                    <a:lnTo>
                      <a:pt x="668" y="950"/>
                    </a:lnTo>
                    <a:lnTo>
                      <a:pt x="745" y="950"/>
                    </a:lnTo>
                    <a:lnTo>
                      <a:pt x="797" y="924"/>
                    </a:lnTo>
                    <a:lnTo>
                      <a:pt x="848" y="899"/>
                    </a:lnTo>
                    <a:lnTo>
                      <a:pt x="874" y="847"/>
                    </a:lnTo>
                    <a:lnTo>
                      <a:pt x="848" y="770"/>
                    </a:lnTo>
                    <a:lnTo>
                      <a:pt x="925" y="745"/>
                    </a:lnTo>
                    <a:lnTo>
                      <a:pt x="951" y="693"/>
                    </a:lnTo>
                    <a:lnTo>
                      <a:pt x="1079" y="693"/>
                    </a:lnTo>
                    <a:lnTo>
                      <a:pt x="1156" y="668"/>
                    </a:lnTo>
                    <a:lnTo>
                      <a:pt x="1182" y="642"/>
                    </a:lnTo>
                    <a:lnTo>
                      <a:pt x="1284" y="591"/>
                    </a:lnTo>
                    <a:lnTo>
                      <a:pt x="1310" y="565"/>
                    </a:lnTo>
                    <a:lnTo>
                      <a:pt x="1336" y="514"/>
                    </a:lnTo>
                    <a:lnTo>
                      <a:pt x="1387" y="488"/>
                    </a:lnTo>
                    <a:lnTo>
                      <a:pt x="1438" y="437"/>
                    </a:lnTo>
                    <a:lnTo>
                      <a:pt x="1464" y="385"/>
                    </a:lnTo>
                    <a:lnTo>
                      <a:pt x="1515" y="283"/>
                    </a:lnTo>
                    <a:lnTo>
                      <a:pt x="1515" y="257"/>
                    </a:lnTo>
                    <a:lnTo>
                      <a:pt x="1541" y="154"/>
                    </a:lnTo>
                    <a:lnTo>
                      <a:pt x="1541" y="103"/>
                    </a:lnTo>
                    <a:lnTo>
                      <a:pt x="1515" y="52"/>
                    </a:lnTo>
                    <a:lnTo>
                      <a:pt x="1515" y="26"/>
                    </a:lnTo>
                    <a:lnTo>
                      <a:pt x="1490" y="26"/>
                    </a:lnTo>
                    <a:lnTo>
                      <a:pt x="1438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81" name="Google Shape;2823;p56">
                <a:extLst>
                  <a:ext uri="{FF2B5EF4-FFF2-40B4-BE49-F238E27FC236}">
                    <a16:creationId xmlns:a16="http://schemas.microsoft.com/office/drawing/2014/main" id="{F93656ED-C988-38F6-EF66-B2BDDD47D14C}"/>
                  </a:ext>
                </a:extLst>
              </p:cNvPr>
              <p:cNvSpPr/>
              <p:nvPr/>
            </p:nvSpPr>
            <p:spPr>
              <a:xfrm>
                <a:off x="1820527" y="2344209"/>
                <a:ext cx="43697" cy="66573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45" extrusionOk="0">
                    <a:moveTo>
                      <a:pt x="386" y="0"/>
                    </a:moveTo>
                    <a:lnTo>
                      <a:pt x="334" y="26"/>
                    </a:lnTo>
                    <a:lnTo>
                      <a:pt x="257" y="77"/>
                    </a:lnTo>
                    <a:lnTo>
                      <a:pt x="257" y="129"/>
                    </a:lnTo>
                    <a:lnTo>
                      <a:pt x="155" y="180"/>
                    </a:lnTo>
                    <a:lnTo>
                      <a:pt x="78" y="257"/>
                    </a:lnTo>
                    <a:lnTo>
                      <a:pt x="26" y="385"/>
                    </a:lnTo>
                    <a:lnTo>
                      <a:pt x="1" y="488"/>
                    </a:lnTo>
                    <a:lnTo>
                      <a:pt x="26" y="539"/>
                    </a:lnTo>
                    <a:lnTo>
                      <a:pt x="26" y="591"/>
                    </a:lnTo>
                    <a:lnTo>
                      <a:pt x="52" y="668"/>
                    </a:lnTo>
                    <a:lnTo>
                      <a:pt x="103" y="719"/>
                    </a:lnTo>
                    <a:lnTo>
                      <a:pt x="129" y="693"/>
                    </a:lnTo>
                    <a:lnTo>
                      <a:pt x="155" y="745"/>
                    </a:lnTo>
                    <a:lnTo>
                      <a:pt x="232" y="719"/>
                    </a:lnTo>
                    <a:lnTo>
                      <a:pt x="257" y="668"/>
                    </a:lnTo>
                    <a:lnTo>
                      <a:pt x="257" y="642"/>
                    </a:lnTo>
                    <a:lnTo>
                      <a:pt x="360" y="488"/>
                    </a:lnTo>
                    <a:lnTo>
                      <a:pt x="411" y="334"/>
                    </a:lnTo>
                    <a:lnTo>
                      <a:pt x="488" y="129"/>
                    </a:lnTo>
                    <a:lnTo>
                      <a:pt x="488" y="103"/>
                    </a:lnTo>
                    <a:lnTo>
                      <a:pt x="488" y="77"/>
                    </a:lnTo>
                    <a:lnTo>
                      <a:pt x="463" y="26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  <p:sp>
            <p:nvSpPr>
              <p:cNvPr id="182" name="Google Shape;2824;p56">
                <a:extLst>
                  <a:ext uri="{FF2B5EF4-FFF2-40B4-BE49-F238E27FC236}">
                    <a16:creationId xmlns:a16="http://schemas.microsoft.com/office/drawing/2014/main" id="{5A46A48D-AACC-9FF2-07E0-7FE672FB856C}"/>
                  </a:ext>
                </a:extLst>
              </p:cNvPr>
              <p:cNvSpPr/>
              <p:nvPr/>
            </p:nvSpPr>
            <p:spPr>
              <a:xfrm>
                <a:off x="1818293" y="2679043"/>
                <a:ext cx="36727" cy="32259"/>
              </a:xfrm>
              <a:custGeom>
                <a:avLst/>
                <a:gdLst/>
                <a:ahLst/>
                <a:cxnLst/>
                <a:rect l="l" t="t" r="r" b="b"/>
                <a:pathLst>
                  <a:path w="411" h="361" extrusionOk="0">
                    <a:moveTo>
                      <a:pt x="180" y="1"/>
                    </a:moveTo>
                    <a:lnTo>
                      <a:pt x="103" y="27"/>
                    </a:lnTo>
                    <a:lnTo>
                      <a:pt x="26" y="78"/>
                    </a:lnTo>
                    <a:lnTo>
                      <a:pt x="0" y="104"/>
                    </a:lnTo>
                    <a:lnTo>
                      <a:pt x="0" y="129"/>
                    </a:lnTo>
                    <a:lnTo>
                      <a:pt x="0" y="181"/>
                    </a:lnTo>
                    <a:lnTo>
                      <a:pt x="26" y="206"/>
                    </a:lnTo>
                    <a:lnTo>
                      <a:pt x="51" y="232"/>
                    </a:lnTo>
                    <a:lnTo>
                      <a:pt x="103" y="258"/>
                    </a:lnTo>
                    <a:lnTo>
                      <a:pt x="154" y="232"/>
                    </a:lnTo>
                    <a:lnTo>
                      <a:pt x="180" y="232"/>
                    </a:lnTo>
                    <a:lnTo>
                      <a:pt x="205" y="206"/>
                    </a:lnTo>
                    <a:lnTo>
                      <a:pt x="205" y="258"/>
                    </a:lnTo>
                    <a:lnTo>
                      <a:pt x="231" y="309"/>
                    </a:lnTo>
                    <a:lnTo>
                      <a:pt x="257" y="335"/>
                    </a:lnTo>
                    <a:lnTo>
                      <a:pt x="282" y="360"/>
                    </a:lnTo>
                    <a:lnTo>
                      <a:pt x="308" y="360"/>
                    </a:lnTo>
                    <a:lnTo>
                      <a:pt x="359" y="335"/>
                    </a:lnTo>
                    <a:lnTo>
                      <a:pt x="385" y="309"/>
                    </a:lnTo>
                    <a:lnTo>
                      <a:pt x="385" y="258"/>
                    </a:lnTo>
                    <a:lnTo>
                      <a:pt x="411" y="232"/>
                    </a:lnTo>
                    <a:lnTo>
                      <a:pt x="411" y="181"/>
                    </a:lnTo>
                    <a:lnTo>
                      <a:pt x="411" y="155"/>
                    </a:lnTo>
                    <a:lnTo>
                      <a:pt x="411" y="129"/>
                    </a:lnTo>
                    <a:lnTo>
                      <a:pt x="385" y="78"/>
                    </a:lnTo>
                    <a:lnTo>
                      <a:pt x="308" y="52"/>
                    </a:lnTo>
                    <a:lnTo>
                      <a:pt x="257" y="27"/>
                    </a:lnTo>
                    <a:lnTo>
                      <a:pt x="205" y="27"/>
                    </a:lnTo>
                    <a:lnTo>
                      <a:pt x="180" y="1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  <a:latin typeface="Agenda Light" panose="02000603040000020004" pitchFamily="50" charset="0"/>
                </a:endParaRPr>
              </a:p>
            </p:txBody>
          </p:sp>
        </p:grpSp>
        <p:sp>
          <p:nvSpPr>
            <p:cNvPr id="159" name="Google Shape;2825;p56">
              <a:extLst>
                <a:ext uri="{FF2B5EF4-FFF2-40B4-BE49-F238E27FC236}">
                  <a16:creationId xmlns:a16="http://schemas.microsoft.com/office/drawing/2014/main" id="{3E79899C-AF23-7C96-99D2-51C4CB82BE19}"/>
                </a:ext>
              </a:extLst>
            </p:cNvPr>
            <p:cNvSpPr/>
            <p:nvPr/>
          </p:nvSpPr>
          <p:spPr>
            <a:xfrm>
              <a:off x="3090142" y="2799025"/>
              <a:ext cx="1025217" cy="1493393"/>
            </a:xfrm>
            <a:custGeom>
              <a:avLst/>
              <a:gdLst/>
              <a:ahLst/>
              <a:cxnLst/>
              <a:rect l="l" t="t" r="r" b="b"/>
              <a:pathLst>
                <a:path w="44740" h="65171" extrusionOk="0">
                  <a:moveTo>
                    <a:pt x="29128" y="3353"/>
                  </a:moveTo>
                  <a:lnTo>
                    <a:pt x="29128" y="3458"/>
                  </a:lnTo>
                  <a:lnTo>
                    <a:pt x="29024" y="3353"/>
                  </a:lnTo>
                  <a:close/>
                  <a:moveTo>
                    <a:pt x="31119" y="1"/>
                  </a:moveTo>
                  <a:lnTo>
                    <a:pt x="30805" y="105"/>
                  </a:lnTo>
                  <a:lnTo>
                    <a:pt x="30700" y="315"/>
                  </a:lnTo>
                  <a:lnTo>
                    <a:pt x="30700" y="524"/>
                  </a:lnTo>
                  <a:lnTo>
                    <a:pt x="30805" y="839"/>
                  </a:lnTo>
                  <a:lnTo>
                    <a:pt x="31014" y="944"/>
                  </a:lnTo>
                  <a:lnTo>
                    <a:pt x="31014" y="1258"/>
                  </a:lnTo>
                  <a:lnTo>
                    <a:pt x="30910" y="1258"/>
                  </a:lnTo>
                  <a:lnTo>
                    <a:pt x="30805" y="1467"/>
                  </a:lnTo>
                  <a:lnTo>
                    <a:pt x="30700" y="1572"/>
                  </a:lnTo>
                  <a:lnTo>
                    <a:pt x="30490" y="1677"/>
                  </a:lnTo>
                  <a:lnTo>
                    <a:pt x="29967" y="1677"/>
                  </a:lnTo>
                  <a:lnTo>
                    <a:pt x="29757" y="1782"/>
                  </a:lnTo>
                  <a:lnTo>
                    <a:pt x="29547" y="1887"/>
                  </a:lnTo>
                  <a:lnTo>
                    <a:pt x="29443" y="2096"/>
                  </a:lnTo>
                  <a:lnTo>
                    <a:pt x="29443" y="2306"/>
                  </a:lnTo>
                  <a:lnTo>
                    <a:pt x="29338" y="2410"/>
                  </a:lnTo>
                  <a:lnTo>
                    <a:pt x="29233" y="2620"/>
                  </a:lnTo>
                  <a:lnTo>
                    <a:pt x="29233" y="2725"/>
                  </a:lnTo>
                  <a:lnTo>
                    <a:pt x="29338" y="2829"/>
                  </a:lnTo>
                  <a:lnTo>
                    <a:pt x="29233" y="2934"/>
                  </a:lnTo>
                  <a:lnTo>
                    <a:pt x="29128" y="3144"/>
                  </a:lnTo>
                  <a:lnTo>
                    <a:pt x="29024" y="2829"/>
                  </a:lnTo>
                  <a:lnTo>
                    <a:pt x="29024" y="2725"/>
                  </a:lnTo>
                  <a:lnTo>
                    <a:pt x="29024" y="2620"/>
                  </a:lnTo>
                  <a:lnTo>
                    <a:pt x="29024" y="2306"/>
                  </a:lnTo>
                  <a:lnTo>
                    <a:pt x="28814" y="2096"/>
                  </a:lnTo>
                  <a:lnTo>
                    <a:pt x="28605" y="1887"/>
                  </a:lnTo>
                  <a:lnTo>
                    <a:pt x="28395" y="1782"/>
                  </a:lnTo>
                  <a:lnTo>
                    <a:pt x="28081" y="1887"/>
                  </a:lnTo>
                  <a:lnTo>
                    <a:pt x="27871" y="2096"/>
                  </a:lnTo>
                  <a:lnTo>
                    <a:pt x="27662" y="2306"/>
                  </a:lnTo>
                  <a:lnTo>
                    <a:pt x="27347" y="2306"/>
                  </a:lnTo>
                  <a:lnTo>
                    <a:pt x="27242" y="2410"/>
                  </a:lnTo>
                  <a:lnTo>
                    <a:pt x="26928" y="2306"/>
                  </a:lnTo>
                  <a:lnTo>
                    <a:pt x="26823" y="2410"/>
                  </a:lnTo>
                  <a:lnTo>
                    <a:pt x="26719" y="2515"/>
                  </a:lnTo>
                  <a:lnTo>
                    <a:pt x="26614" y="2620"/>
                  </a:lnTo>
                  <a:lnTo>
                    <a:pt x="26404" y="2725"/>
                  </a:lnTo>
                  <a:lnTo>
                    <a:pt x="26195" y="2725"/>
                  </a:lnTo>
                  <a:lnTo>
                    <a:pt x="26090" y="2829"/>
                  </a:lnTo>
                  <a:lnTo>
                    <a:pt x="25985" y="3039"/>
                  </a:lnTo>
                  <a:lnTo>
                    <a:pt x="25985" y="3353"/>
                  </a:lnTo>
                  <a:lnTo>
                    <a:pt x="25880" y="3353"/>
                  </a:lnTo>
                  <a:lnTo>
                    <a:pt x="25776" y="3144"/>
                  </a:lnTo>
                  <a:lnTo>
                    <a:pt x="25671" y="3039"/>
                  </a:lnTo>
                  <a:lnTo>
                    <a:pt x="25356" y="2934"/>
                  </a:lnTo>
                  <a:lnTo>
                    <a:pt x="25147" y="2829"/>
                  </a:lnTo>
                  <a:lnTo>
                    <a:pt x="25042" y="2829"/>
                  </a:lnTo>
                  <a:lnTo>
                    <a:pt x="24728" y="2934"/>
                  </a:lnTo>
                  <a:lnTo>
                    <a:pt x="24623" y="3144"/>
                  </a:lnTo>
                  <a:lnTo>
                    <a:pt x="24518" y="3563"/>
                  </a:lnTo>
                  <a:lnTo>
                    <a:pt x="24518" y="3668"/>
                  </a:lnTo>
                  <a:lnTo>
                    <a:pt x="24309" y="3668"/>
                  </a:lnTo>
                  <a:lnTo>
                    <a:pt x="24309" y="3772"/>
                  </a:lnTo>
                  <a:lnTo>
                    <a:pt x="24099" y="3772"/>
                  </a:lnTo>
                  <a:lnTo>
                    <a:pt x="23994" y="3877"/>
                  </a:lnTo>
                  <a:lnTo>
                    <a:pt x="23890" y="3877"/>
                  </a:lnTo>
                  <a:lnTo>
                    <a:pt x="23680" y="3772"/>
                  </a:lnTo>
                  <a:lnTo>
                    <a:pt x="23471" y="3877"/>
                  </a:lnTo>
                  <a:lnTo>
                    <a:pt x="23366" y="3982"/>
                  </a:lnTo>
                  <a:lnTo>
                    <a:pt x="23366" y="4087"/>
                  </a:lnTo>
                  <a:lnTo>
                    <a:pt x="23261" y="4087"/>
                  </a:lnTo>
                  <a:lnTo>
                    <a:pt x="23051" y="3982"/>
                  </a:lnTo>
                  <a:lnTo>
                    <a:pt x="22632" y="3982"/>
                  </a:lnTo>
                  <a:lnTo>
                    <a:pt x="22318" y="3877"/>
                  </a:lnTo>
                  <a:lnTo>
                    <a:pt x="22004" y="3982"/>
                  </a:lnTo>
                  <a:lnTo>
                    <a:pt x="21899" y="4087"/>
                  </a:lnTo>
                  <a:lnTo>
                    <a:pt x="21794" y="4296"/>
                  </a:lnTo>
                  <a:lnTo>
                    <a:pt x="21794" y="4506"/>
                  </a:lnTo>
                  <a:lnTo>
                    <a:pt x="21794" y="4611"/>
                  </a:lnTo>
                  <a:lnTo>
                    <a:pt x="21689" y="4925"/>
                  </a:lnTo>
                  <a:lnTo>
                    <a:pt x="21689" y="5135"/>
                  </a:lnTo>
                  <a:lnTo>
                    <a:pt x="21585" y="5344"/>
                  </a:lnTo>
                  <a:lnTo>
                    <a:pt x="21585" y="5554"/>
                  </a:lnTo>
                  <a:lnTo>
                    <a:pt x="21480" y="5554"/>
                  </a:lnTo>
                  <a:lnTo>
                    <a:pt x="21375" y="5658"/>
                  </a:lnTo>
                  <a:lnTo>
                    <a:pt x="21270" y="5763"/>
                  </a:lnTo>
                  <a:lnTo>
                    <a:pt x="21270" y="5973"/>
                  </a:lnTo>
                  <a:lnTo>
                    <a:pt x="21165" y="5868"/>
                  </a:lnTo>
                  <a:lnTo>
                    <a:pt x="21061" y="5868"/>
                  </a:lnTo>
                  <a:lnTo>
                    <a:pt x="20851" y="6078"/>
                  </a:lnTo>
                  <a:lnTo>
                    <a:pt x="20851" y="6182"/>
                  </a:lnTo>
                  <a:lnTo>
                    <a:pt x="20746" y="6392"/>
                  </a:lnTo>
                  <a:lnTo>
                    <a:pt x="20642" y="6497"/>
                  </a:lnTo>
                  <a:lnTo>
                    <a:pt x="20432" y="6706"/>
                  </a:lnTo>
                  <a:lnTo>
                    <a:pt x="20327" y="6601"/>
                  </a:lnTo>
                  <a:lnTo>
                    <a:pt x="20118" y="6497"/>
                  </a:lnTo>
                  <a:lnTo>
                    <a:pt x="20118" y="6392"/>
                  </a:lnTo>
                  <a:lnTo>
                    <a:pt x="19908" y="6287"/>
                  </a:lnTo>
                  <a:lnTo>
                    <a:pt x="19803" y="6287"/>
                  </a:lnTo>
                  <a:lnTo>
                    <a:pt x="19489" y="6392"/>
                  </a:lnTo>
                  <a:lnTo>
                    <a:pt x="19384" y="6601"/>
                  </a:lnTo>
                  <a:lnTo>
                    <a:pt x="19280" y="6811"/>
                  </a:lnTo>
                  <a:lnTo>
                    <a:pt x="19280" y="7125"/>
                  </a:lnTo>
                  <a:lnTo>
                    <a:pt x="19280" y="7230"/>
                  </a:lnTo>
                  <a:lnTo>
                    <a:pt x="19280" y="7335"/>
                  </a:lnTo>
                  <a:lnTo>
                    <a:pt x="19489" y="7544"/>
                  </a:lnTo>
                  <a:lnTo>
                    <a:pt x="19803" y="7544"/>
                  </a:lnTo>
                  <a:lnTo>
                    <a:pt x="20118" y="7649"/>
                  </a:lnTo>
                  <a:lnTo>
                    <a:pt x="20327" y="7544"/>
                  </a:lnTo>
                  <a:lnTo>
                    <a:pt x="20432" y="7335"/>
                  </a:lnTo>
                  <a:lnTo>
                    <a:pt x="20537" y="7335"/>
                  </a:lnTo>
                  <a:lnTo>
                    <a:pt x="20537" y="7440"/>
                  </a:lnTo>
                  <a:lnTo>
                    <a:pt x="20327" y="7649"/>
                  </a:lnTo>
                  <a:lnTo>
                    <a:pt x="20327" y="7754"/>
                  </a:lnTo>
                  <a:lnTo>
                    <a:pt x="20327" y="7963"/>
                  </a:lnTo>
                  <a:lnTo>
                    <a:pt x="20327" y="8068"/>
                  </a:lnTo>
                  <a:lnTo>
                    <a:pt x="20327" y="8383"/>
                  </a:lnTo>
                  <a:lnTo>
                    <a:pt x="20537" y="8697"/>
                  </a:lnTo>
                  <a:lnTo>
                    <a:pt x="20642" y="8802"/>
                  </a:lnTo>
                  <a:lnTo>
                    <a:pt x="20851" y="8906"/>
                  </a:lnTo>
                  <a:lnTo>
                    <a:pt x="20956" y="8906"/>
                  </a:lnTo>
                  <a:lnTo>
                    <a:pt x="20956" y="9116"/>
                  </a:lnTo>
                  <a:lnTo>
                    <a:pt x="20746" y="9116"/>
                  </a:lnTo>
                  <a:lnTo>
                    <a:pt x="20537" y="9221"/>
                  </a:lnTo>
                  <a:lnTo>
                    <a:pt x="20327" y="9116"/>
                  </a:lnTo>
                  <a:lnTo>
                    <a:pt x="20118" y="9221"/>
                  </a:lnTo>
                  <a:lnTo>
                    <a:pt x="19908" y="9326"/>
                  </a:lnTo>
                  <a:lnTo>
                    <a:pt x="19803" y="9326"/>
                  </a:lnTo>
                  <a:lnTo>
                    <a:pt x="19699" y="9430"/>
                  </a:lnTo>
                  <a:lnTo>
                    <a:pt x="19384" y="9430"/>
                  </a:lnTo>
                  <a:lnTo>
                    <a:pt x="19280" y="9640"/>
                  </a:lnTo>
                  <a:lnTo>
                    <a:pt x="19280" y="9849"/>
                  </a:lnTo>
                  <a:lnTo>
                    <a:pt x="19280" y="9954"/>
                  </a:lnTo>
                  <a:lnTo>
                    <a:pt x="19489" y="10164"/>
                  </a:lnTo>
                  <a:lnTo>
                    <a:pt x="19699" y="10269"/>
                  </a:lnTo>
                  <a:lnTo>
                    <a:pt x="19489" y="10373"/>
                  </a:lnTo>
                  <a:lnTo>
                    <a:pt x="19384" y="10269"/>
                  </a:lnTo>
                  <a:lnTo>
                    <a:pt x="19175" y="10269"/>
                  </a:lnTo>
                  <a:lnTo>
                    <a:pt x="18756" y="10373"/>
                  </a:lnTo>
                  <a:lnTo>
                    <a:pt x="18232" y="10583"/>
                  </a:lnTo>
                  <a:lnTo>
                    <a:pt x="18022" y="10792"/>
                  </a:lnTo>
                  <a:lnTo>
                    <a:pt x="17917" y="10897"/>
                  </a:lnTo>
                  <a:lnTo>
                    <a:pt x="17813" y="11002"/>
                  </a:lnTo>
                  <a:lnTo>
                    <a:pt x="17708" y="11107"/>
                  </a:lnTo>
                  <a:lnTo>
                    <a:pt x="17498" y="11211"/>
                  </a:lnTo>
                  <a:lnTo>
                    <a:pt x="17498" y="11421"/>
                  </a:lnTo>
                  <a:lnTo>
                    <a:pt x="17498" y="11526"/>
                  </a:lnTo>
                  <a:lnTo>
                    <a:pt x="17289" y="11526"/>
                  </a:lnTo>
                  <a:lnTo>
                    <a:pt x="17079" y="11631"/>
                  </a:lnTo>
                  <a:lnTo>
                    <a:pt x="16974" y="11840"/>
                  </a:lnTo>
                  <a:lnTo>
                    <a:pt x="16974" y="12154"/>
                  </a:lnTo>
                  <a:lnTo>
                    <a:pt x="17079" y="12364"/>
                  </a:lnTo>
                  <a:lnTo>
                    <a:pt x="17079" y="12574"/>
                  </a:lnTo>
                  <a:lnTo>
                    <a:pt x="17184" y="12783"/>
                  </a:lnTo>
                  <a:lnTo>
                    <a:pt x="17289" y="12888"/>
                  </a:lnTo>
                  <a:lnTo>
                    <a:pt x="17603" y="12993"/>
                  </a:lnTo>
                  <a:lnTo>
                    <a:pt x="17917" y="13097"/>
                  </a:lnTo>
                  <a:lnTo>
                    <a:pt x="18337" y="13412"/>
                  </a:lnTo>
                  <a:lnTo>
                    <a:pt x="18965" y="13621"/>
                  </a:lnTo>
                  <a:lnTo>
                    <a:pt x="19699" y="13621"/>
                  </a:lnTo>
                  <a:lnTo>
                    <a:pt x="20013" y="13517"/>
                  </a:lnTo>
                  <a:lnTo>
                    <a:pt x="20223" y="13726"/>
                  </a:lnTo>
                  <a:lnTo>
                    <a:pt x="20327" y="13831"/>
                  </a:lnTo>
                  <a:lnTo>
                    <a:pt x="20327" y="13936"/>
                  </a:lnTo>
                  <a:lnTo>
                    <a:pt x="20327" y="14145"/>
                  </a:lnTo>
                  <a:lnTo>
                    <a:pt x="20432" y="14250"/>
                  </a:lnTo>
                  <a:lnTo>
                    <a:pt x="20642" y="14355"/>
                  </a:lnTo>
                  <a:lnTo>
                    <a:pt x="20956" y="14250"/>
                  </a:lnTo>
                  <a:lnTo>
                    <a:pt x="21061" y="14145"/>
                  </a:lnTo>
                  <a:lnTo>
                    <a:pt x="21480" y="13831"/>
                  </a:lnTo>
                  <a:lnTo>
                    <a:pt x="21794" y="13517"/>
                  </a:lnTo>
                  <a:lnTo>
                    <a:pt x="22004" y="13726"/>
                  </a:lnTo>
                  <a:lnTo>
                    <a:pt x="22213" y="13831"/>
                  </a:lnTo>
                  <a:lnTo>
                    <a:pt x="22528" y="13726"/>
                  </a:lnTo>
                  <a:lnTo>
                    <a:pt x="22842" y="13517"/>
                  </a:lnTo>
                  <a:lnTo>
                    <a:pt x="23051" y="13412"/>
                  </a:lnTo>
                  <a:lnTo>
                    <a:pt x="23156" y="13412"/>
                  </a:lnTo>
                  <a:lnTo>
                    <a:pt x="23051" y="13517"/>
                  </a:lnTo>
                  <a:lnTo>
                    <a:pt x="22947" y="13621"/>
                  </a:lnTo>
                  <a:lnTo>
                    <a:pt x="22737" y="13936"/>
                  </a:lnTo>
                  <a:lnTo>
                    <a:pt x="22632" y="14250"/>
                  </a:lnTo>
                  <a:lnTo>
                    <a:pt x="22423" y="14460"/>
                  </a:lnTo>
                  <a:lnTo>
                    <a:pt x="22213" y="14669"/>
                  </a:lnTo>
                  <a:lnTo>
                    <a:pt x="22108" y="14774"/>
                  </a:lnTo>
                  <a:lnTo>
                    <a:pt x="22108" y="14983"/>
                  </a:lnTo>
                  <a:lnTo>
                    <a:pt x="22213" y="15193"/>
                  </a:lnTo>
                  <a:lnTo>
                    <a:pt x="21899" y="15402"/>
                  </a:lnTo>
                  <a:lnTo>
                    <a:pt x="21480" y="15507"/>
                  </a:lnTo>
                  <a:lnTo>
                    <a:pt x="21061" y="15612"/>
                  </a:lnTo>
                  <a:lnTo>
                    <a:pt x="20746" y="15612"/>
                  </a:lnTo>
                  <a:lnTo>
                    <a:pt x="20537" y="15507"/>
                  </a:lnTo>
                  <a:lnTo>
                    <a:pt x="20327" y="15507"/>
                  </a:lnTo>
                  <a:lnTo>
                    <a:pt x="20223" y="15612"/>
                  </a:lnTo>
                  <a:lnTo>
                    <a:pt x="20118" y="15822"/>
                  </a:lnTo>
                  <a:lnTo>
                    <a:pt x="20118" y="15926"/>
                  </a:lnTo>
                  <a:lnTo>
                    <a:pt x="20013" y="16241"/>
                  </a:lnTo>
                  <a:lnTo>
                    <a:pt x="19699" y="16345"/>
                  </a:lnTo>
                  <a:lnTo>
                    <a:pt x="19489" y="16450"/>
                  </a:lnTo>
                  <a:lnTo>
                    <a:pt x="19280" y="16660"/>
                  </a:lnTo>
                  <a:lnTo>
                    <a:pt x="18965" y="16974"/>
                  </a:lnTo>
                  <a:lnTo>
                    <a:pt x="18546" y="17184"/>
                  </a:lnTo>
                  <a:lnTo>
                    <a:pt x="18337" y="17288"/>
                  </a:lnTo>
                  <a:lnTo>
                    <a:pt x="18232" y="17498"/>
                  </a:lnTo>
                  <a:lnTo>
                    <a:pt x="18127" y="17708"/>
                  </a:lnTo>
                  <a:lnTo>
                    <a:pt x="18232" y="17917"/>
                  </a:lnTo>
                  <a:lnTo>
                    <a:pt x="18337" y="18022"/>
                  </a:lnTo>
                  <a:lnTo>
                    <a:pt x="18441" y="18336"/>
                  </a:lnTo>
                  <a:lnTo>
                    <a:pt x="18546" y="18336"/>
                  </a:lnTo>
                  <a:lnTo>
                    <a:pt x="18756" y="18441"/>
                  </a:lnTo>
                  <a:lnTo>
                    <a:pt x="19070" y="18336"/>
                  </a:lnTo>
                  <a:lnTo>
                    <a:pt x="19175" y="18546"/>
                  </a:lnTo>
                  <a:lnTo>
                    <a:pt x="18965" y="18651"/>
                  </a:lnTo>
                  <a:lnTo>
                    <a:pt x="18756" y="18860"/>
                  </a:lnTo>
                  <a:lnTo>
                    <a:pt x="18441" y="18755"/>
                  </a:lnTo>
                  <a:lnTo>
                    <a:pt x="18127" y="18755"/>
                  </a:lnTo>
                  <a:lnTo>
                    <a:pt x="17813" y="18651"/>
                  </a:lnTo>
                  <a:lnTo>
                    <a:pt x="17394" y="18651"/>
                  </a:lnTo>
                  <a:lnTo>
                    <a:pt x="17184" y="18860"/>
                  </a:lnTo>
                  <a:lnTo>
                    <a:pt x="17079" y="18965"/>
                  </a:lnTo>
                  <a:lnTo>
                    <a:pt x="16974" y="18965"/>
                  </a:lnTo>
                  <a:lnTo>
                    <a:pt x="16870" y="18860"/>
                  </a:lnTo>
                  <a:lnTo>
                    <a:pt x="16555" y="18755"/>
                  </a:lnTo>
                  <a:lnTo>
                    <a:pt x="16346" y="18651"/>
                  </a:lnTo>
                  <a:lnTo>
                    <a:pt x="16032" y="18441"/>
                  </a:lnTo>
                  <a:lnTo>
                    <a:pt x="15717" y="18336"/>
                  </a:lnTo>
                  <a:lnTo>
                    <a:pt x="14879" y="18336"/>
                  </a:lnTo>
                  <a:lnTo>
                    <a:pt x="14669" y="18546"/>
                  </a:lnTo>
                  <a:lnTo>
                    <a:pt x="14460" y="18651"/>
                  </a:lnTo>
                  <a:lnTo>
                    <a:pt x="14355" y="18965"/>
                  </a:lnTo>
                  <a:lnTo>
                    <a:pt x="14355" y="19174"/>
                  </a:lnTo>
                  <a:lnTo>
                    <a:pt x="14250" y="19384"/>
                  </a:lnTo>
                  <a:lnTo>
                    <a:pt x="14250" y="19489"/>
                  </a:lnTo>
                  <a:lnTo>
                    <a:pt x="14146" y="19698"/>
                  </a:lnTo>
                  <a:lnTo>
                    <a:pt x="14146" y="19803"/>
                  </a:lnTo>
                  <a:lnTo>
                    <a:pt x="13936" y="20013"/>
                  </a:lnTo>
                  <a:lnTo>
                    <a:pt x="13726" y="19803"/>
                  </a:lnTo>
                  <a:lnTo>
                    <a:pt x="13726" y="19489"/>
                  </a:lnTo>
                  <a:lnTo>
                    <a:pt x="13622" y="19279"/>
                  </a:lnTo>
                  <a:lnTo>
                    <a:pt x="13622" y="19070"/>
                  </a:lnTo>
                  <a:lnTo>
                    <a:pt x="13622" y="18860"/>
                  </a:lnTo>
                  <a:lnTo>
                    <a:pt x="13517" y="18651"/>
                  </a:lnTo>
                  <a:lnTo>
                    <a:pt x="13412" y="18546"/>
                  </a:lnTo>
                  <a:lnTo>
                    <a:pt x="13203" y="18546"/>
                  </a:lnTo>
                  <a:lnTo>
                    <a:pt x="12993" y="18231"/>
                  </a:lnTo>
                  <a:lnTo>
                    <a:pt x="12679" y="18022"/>
                  </a:lnTo>
                  <a:lnTo>
                    <a:pt x="12469" y="18022"/>
                  </a:lnTo>
                  <a:lnTo>
                    <a:pt x="12364" y="17917"/>
                  </a:lnTo>
                  <a:lnTo>
                    <a:pt x="11841" y="17917"/>
                  </a:lnTo>
                  <a:lnTo>
                    <a:pt x="11631" y="18022"/>
                  </a:lnTo>
                  <a:lnTo>
                    <a:pt x="11526" y="18127"/>
                  </a:lnTo>
                  <a:lnTo>
                    <a:pt x="10793" y="18127"/>
                  </a:lnTo>
                  <a:lnTo>
                    <a:pt x="10269" y="18022"/>
                  </a:lnTo>
                  <a:lnTo>
                    <a:pt x="10059" y="18022"/>
                  </a:lnTo>
                  <a:lnTo>
                    <a:pt x="9850" y="17917"/>
                  </a:lnTo>
                  <a:lnTo>
                    <a:pt x="9640" y="17917"/>
                  </a:lnTo>
                  <a:lnTo>
                    <a:pt x="9431" y="17812"/>
                  </a:lnTo>
                  <a:lnTo>
                    <a:pt x="9012" y="17812"/>
                  </a:lnTo>
                  <a:lnTo>
                    <a:pt x="8802" y="17917"/>
                  </a:lnTo>
                  <a:lnTo>
                    <a:pt x="8592" y="17917"/>
                  </a:lnTo>
                  <a:lnTo>
                    <a:pt x="8278" y="17812"/>
                  </a:lnTo>
                  <a:lnTo>
                    <a:pt x="8173" y="17708"/>
                  </a:lnTo>
                  <a:lnTo>
                    <a:pt x="7754" y="17603"/>
                  </a:lnTo>
                  <a:lnTo>
                    <a:pt x="7545" y="17603"/>
                  </a:lnTo>
                  <a:lnTo>
                    <a:pt x="7230" y="17708"/>
                  </a:lnTo>
                  <a:lnTo>
                    <a:pt x="7126" y="17812"/>
                  </a:lnTo>
                  <a:lnTo>
                    <a:pt x="6916" y="17917"/>
                  </a:lnTo>
                  <a:lnTo>
                    <a:pt x="6707" y="18127"/>
                  </a:lnTo>
                  <a:lnTo>
                    <a:pt x="6707" y="18336"/>
                  </a:lnTo>
                  <a:lnTo>
                    <a:pt x="6707" y="18546"/>
                  </a:lnTo>
                  <a:lnTo>
                    <a:pt x="6811" y="18755"/>
                  </a:lnTo>
                  <a:lnTo>
                    <a:pt x="6707" y="18860"/>
                  </a:lnTo>
                  <a:lnTo>
                    <a:pt x="6287" y="18755"/>
                  </a:lnTo>
                  <a:lnTo>
                    <a:pt x="6078" y="18651"/>
                  </a:lnTo>
                  <a:lnTo>
                    <a:pt x="5868" y="18336"/>
                  </a:lnTo>
                  <a:lnTo>
                    <a:pt x="5659" y="18231"/>
                  </a:lnTo>
                  <a:lnTo>
                    <a:pt x="5449" y="18336"/>
                  </a:lnTo>
                  <a:lnTo>
                    <a:pt x="5135" y="18546"/>
                  </a:lnTo>
                  <a:lnTo>
                    <a:pt x="4925" y="18651"/>
                  </a:lnTo>
                  <a:lnTo>
                    <a:pt x="4611" y="18860"/>
                  </a:lnTo>
                  <a:lnTo>
                    <a:pt x="4401" y="19174"/>
                  </a:lnTo>
                  <a:lnTo>
                    <a:pt x="4401" y="19593"/>
                  </a:lnTo>
                  <a:lnTo>
                    <a:pt x="4506" y="19908"/>
                  </a:lnTo>
                  <a:lnTo>
                    <a:pt x="4401" y="20222"/>
                  </a:lnTo>
                  <a:lnTo>
                    <a:pt x="4297" y="20641"/>
                  </a:lnTo>
                  <a:lnTo>
                    <a:pt x="4297" y="20956"/>
                  </a:lnTo>
                  <a:lnTo>
                    <a:pt x="4192" y="21375"/>
                  </a:lnTo>
                  <a:lnTo>
                    <a:pt x="4192" y="21479"/>
                  </a:lnTo>
                  <a:lnTo>
                    <a:pt x="4087" y="21794"/>
                  </a:lnTo>
                  <a:lnTo>
                    <a:pt x="4087" y="22003"/>
                  </a:lnTo>
                  <a:lnTo>
                    <a:pt x="4297" y="22213"/>
                  </a:lnTo>
                  <a:lnTo>
                    <a:pt x="4611" y="22318"/>
                  </a:lnTo>
                  <a:lnTo>
                    <a:pt x="5030" y="22213"/>
                  </a:lnTo>
                  <a:lnTo>
                    <a:pt x="5135" y="22003"/>
                  </a:lnTo>
                  <a:lnTo>
                    <a:pt x="5240" y="21899"/>
                  </a:lnTo>
                  <a:lnTo>
                    <a:pt x="5135" y="21689"/>
                  </a:lnTo>
                  <a:lnTo>
                    <a:pt x="5240" y="21060"/>
                  </a:lnTo>
                  <a:lnTo>
                    <a:pt x="5344" y="20851"/>
                  </a:lnTo>
                  <a:lnTo>
                    <a:pt x="5449" y="20746"/>
                  </a:lnTo>
                  <a:lnTo>
                    <a:pt x="5554" y="20746"/>
                  </a:lnTo>
                  <a:lnTo>
                    <a:pt x="5659" y="20851"/>
                  </a:lnTo>
                  <a:lnTo>
                    <a:pt x="5764" y="20956"/>
                  </a:lnTo>
                  <a:lnTo>
                    <a:pt x="5764" y="21270"/>
                  </a:lnTo>
                  <a:lnTo>
                    <a:pt x="5868" y="21479"/>
                  </a:lnTo>
                  <a:lnTo>
                    <a:pt x="5659" y="21584"/>
                  </a:lnTo>
                  <a:lnTo>
                    <a:pt x="5554" y="21689"/>
                  </a:lnTo>
                  <a:lnTo>
                    <a:pt x="5449" y="21899"/>
                  </a:lnTo>
                  <a:lnTo>
                    <a:pt x="5449" y="22003"/>
                  </a:lnTo>
                  <a:lnTo>
                    <a:pt x="5554" y="22422"/>
                  </a:lnTo>
                  <a:lnTo>
                    <a:pt x="5659" y="22632"/>
                  </a:lnTo>
                  <a:lnTo>
                    <a:pt x="5764" y="22842"/>
                  </a:lnTo>
                  <a:lnTo>
                    <a:pt x="5554" y="22946"/>
                  </a:lnTo>
                  <a:lnTo>
                    <a:pt x="5344" y="22946"/>
                  </a:lnTo>
                  <a:lnTo>
                    <a:pt x="5030" y="22842"/>
                  </a:lnTo>
                  <a:lnTo>
                    <a:pt x="4821" y="22842"/>
                  </a:lnTo>
                  <a:lnTo>
                    <a:pt x="4611" y="23051"/>
                  </a:lnTo>
                  <a:lnTo>
                    <a:pt x="4401" y="23156"/>
                  </a:lnTo>
                  <a:lnTo>
                    <a:pt x="3982" y="23156"/>
                  </a:lnTo>
                  <a:lnTo>
                    <a:pt x="3773" y="23051"/>
                  </a:lnTo>
                  <a:lnTo>
                    <a:pt x="3668" y="23156"/>
                  </a:lnTo>
                  <a:lnTo>
                    <a:pt x="3563" y="23156"/>
                  </a:lnTo>
                  <a:lnTo>
                    <a:pt x="3459" y="23261"/>
                  </a:lnTo>
                  <a:lnTo>
                    <a:pt x="3354" y="23470"/>
                  </a:lnTo>
                  <a:lnTo>
                    <a:pt x="3144" y="23575"/>
                  </a:lnTo>
                  <a:lnTo>
                    <a:pt x="2935" y="23680"/>
                  </a:lnTo>
                  <a:lnTo>
                    <a:pt x="2830" y="23889"/>
                  </a:lnTo>
                  <a:lnTo>
                    <a:pt x="2935" y="24204"/>
                  </a:lnTo>
                  <a:lnTo>
                    <a:pt x="3144" y="24308"/>
                  </a:lnTo>
                  <a:lnTo>
                    <a:pt x="3249" y="24308"/>
                  </a:lnTo>
                  <a:lnTo>
                    <a:pt x="3668" y="24413"/>
                  </a:lnTo>
                  <a:lnTo>
                    <a:pt x="4821" y="24413"/>
                  </a:lnTo>
                  <a:lnTo>
                    <a:pt x="4821" y="24727"/>
                  </a:lnTo>
                  <a:lnTo>
                    <a:pt x="4821" y="24937"/>
                  </a:lnTo>
                  <a:lnTo>
                    <a:pt x="4925" y="25147"/>
                  </a:lnTo>
                  <a:lnTo>
                    <a:pt x="5344" y="25356"/>
                  </a:lnTo>
                  <a:lnTo>
                    <a:pt x="5659" y="25775"/>
                  </a:lnTo>
                  <a:lnTo>
                    <a:pt x="5764" y="26090"/>
                  </a:lnTo>
                  <a:lnTo>
                    <a:pt x="5868" y="26194"/>
                  </a:lnTo>
                  <a:lnTo>
                    <a:pt x="6707" y="26194"/>
                  </a:lnTo>
                  <a:lnTo>
                    <a:pt x="6916" y="26090"/>
                  </a:lnTo>
                  <a:lnTo>
                    <a:pt x="7230" y="26090"/>
                  </a:lnTo>
                  <a:lnTo>
                    <a:pt x="7650" y="25775"/>
                  </a:lnTo>
                  <a:lnTo>
                    <a:pt x="7754" y="25670"/>
                  </a:lnTo>
                  <a:lnTo>
                    <a:pt x="7859" y="25670"/>
                  </a:lnTo>
                  <a:lnTo>
                    <a:pt x="8278" y="25566"/>
                  </a:lnTo>
                  <a:lnTo>
                    <a:pt x="9012" y="25670"/>
                  </a:lnTo>
                  <a:lnTo>
                    <a:pt x="9326" y="25775"/>
                  </a:lnTo>
                  <a:lnTo>
                    <a:pt x="9431" y="25775"/>
                  </a:lnTo>
                  <a:lnTo>
                    <a:pt x="9326" y="25880"/>
                  </a:lnTo>
                  <a:lnTo>
                    <a:pt x="9116" y="25985"/>
                  </a:lnTo>
                  <a:lnTo>
                    <a:pt x="9012" y="26194"/>
                  </a:lnTo>
                  <a:lnTo>
                    <a:pt x="9012" y="26509"/>
                  </a:lnTo>
                  <a:lnTo>
                    <a:pt x="9012" y="26823"/>
                  </a:lnTo>
                  <a:lnTo>
                    <a:pt x="8278" y="26928"/>
                  </a:lnTo>
                  <a:lnTo>
                    <a:pt x="7650" y="27033"/>
                  </a:lnTo>
                  <a:lnTo>
                    <a:pt x="7440" y="26928"/>
                  </a:lnTo>
                  <a:lnTo>
                    <a:pt x="7021" y="27033"/>
                  </a:lnTo>
                  <a:lnTo>
                    <a:pt x="6811" y="27137"/>
                  </a:lnTo>
                  <a:lnTo>
                    <a:pt x="6497" y="27242"/>
                  </a:lnTo>
                  <a:lnTo>
                    <a:pt x="6287" y="27347"/>
                  </a:lnTo>
                  <a:lnTo>
                    <a:pt x="6183" y="27556"/>
                  </a:lnTo>
                  <a:lnTo>
                    <a:pt x="6287" y="27871"/>
                  </a:lnTo>
                  <a:lnTo>
                    <a:pt x="6183" y="28290"/>
                  </a:lnTo>
                  <a:lnTo>
                    <a:pt x="6078" y="28814"/>
                  </a:lnTo>
                  <a:lnTo>
                    <a:pt x="6183" y="29128"/>
                  </a:lnTo>
                  <a:lnTo>
                    <a:pt x="6287" y="29442"/>
                  </a:lnTo>
                  <a:lnTo>
                    <a:pt x="6392" y="29757"/>
                  </a:lnTo>
                  <a:lnTo>
                    <a:pt x="6078" y="29861"/>
                  </a:lnTo>
                  <a:lnTo>
                    <a:pt x="5764" y="29757"/>
                  </a:lnTo>
                  <a:lnTo>
                    <a:pt x="5240" y="29757"/>
                  </a:lnTo>
                  <a:lnTo>
                    <a:pt x="4925" y="29861"/>
                  </a:lnTo>
                  <a:lnTo>
                    <a:pt x="4821" y="29966"/>
                  </a:lnTo>
                  <a:lnTo>
                    <a:pt x="4821" y="30176"/>
                  </a:lnTo>
                  <a:lnTo>
                    <a:pt x="4821" y="30385"/>
                  </a:lnTo>
                  <a:lnTo>
                    <a:pt x="4401" y="30385"/>
                  </a:lnTo>
                  <a:lnTo>
                    <a:pt x="3878" y="30490"/>
                  </a:lnTo>
                  <a:lnTo>
                    <a:pt x="3773" y="30490"/>
                  </a:lnTo>
                  <a:lnTo>
                    <a:pt x="3563" y="30595"/>
                  </a:lnTo>
                  <a:lnTo>
                    <a:pt x="3459" y="30804"/>
                  </a:lnTo>
                  <a:lnTo>
                    <a:pt x="3459" y="31119"/>
                  </a:lnTo>
                  <a:lnTo>
                    <a:pt x="3563" y="31328"/>
                  </a:lnTo>
                  <a:lnTo>
                    <a:pt x="3668" y="31538"/>
                  </a:lnTo>
                  <a:lnTo>
                    <a:pt x="3878" y="31747"/>
                  </a:lnTo>
                  <a:lnTo>
                    <a:pt x="3878" y="31852"/>
                  </a:lnTo>
                  <a:lnTo>
                    <a:pt x="4087" y="31957"/>
                  </a:lnTo>
                  <a:lnTo>
                    <a:pt x="4192" y="31957"/>
                  </a:lnTo>
                  <a:lnTo>
                    <a:pt x="4401" y="32062"/>
                  </a:lnTo>
                  <a:lnTo>
                    <a:pt x="4401" y="32271"/>
                  </a:lnTo>
                  <a:lnTo>
                    <a:pt x="4087" y="32376"/>
                  </a:lnTo>
                  <a:lnTo>
                    <a:pt x="3878" y="32586"/>
                  </a:lnTo>
                  <a:lnTo>
                    <a:pt x="3668" y="33005"/>
                  </a:lnTo>
                  <a:lnTo>
                    <a:pt x="3563" y="33109"/>
                  </a:lnTo>
                  <a:lnTo>
                    <a:pt x="3668" y="33319"/>
                  </a:lnTo>
                  <a:lnTo>
                    <a:pt x="3773" y="33424"/>
                  </a:lnTo>
                  <a:lnTo>
                    <a:pt x="3878" y="33529"/>
                  </a:lnTo>
                  <a:lnTo>
                    <a:pt x="4192" y="33529"/>
                  </a:lnTo>
                  <a:lnTo>
                    <a:pt x="4506" y="33633"/>
                  </a:lnTo>
                  <a:lnTo>
                    <a:pt x="4716" y="33529"/>
                  </a:lnTo>
                  <a:lnTo>
                    <a:pt x="4925" y="33529"/>
                  </a:lnTo>
                  <a:lnTo>
                    <a:pt x="5030" y="33633"/>
                  </a:lnTo>
                  <a:lnTo>
                    <a:pt x="5030" y="33843"/>
                  </a:lnTo>
                  <a:lnTo>
                    <a:pt x="5240" y="33948"/>
                  </a:lnTo>
                  <a:lnTo>
                    <a:pt x="5659" y="34052"/>
                  </a:lnTo>
                  <a:lnTo>
                    <a:pt x="5764" y="34052"/>
                  </a:lnTo>
                  <a:lnTo>
                    <a:pt x="5973" y="34157"/>
                  </a:lnTo>
                  <a:lnTo>
                    <a:pt x="6183" y="34052"/>
                  </a:lnTo>
                  <a:lnTo>
                    <a:pt x="6392" y="34052"/>
                  </a:lnTo>
                  <a:lnTo>
                    <a:pt x="6287" y="34472"/>
                  </a:lnTo>
                  <a:lnTo>
                    <a:pt x="6287" y="34786"/>
                  </a:lnTo>
                  <a:lnTo>
                    <a:pt x="6497" y="34995"/>
                  </a:lnTo>
                  <a:lnTo>
                    <a:pt x="6602" y="35310"/>
                  </a:lnTo>
                  <a:lnTo>
                    <a:pt x="6916" y="35415"/>
                  </a:lnTo>
                  <a:lnTo>
                    <a:pt x="6916" y="35205"/>
                  </a:lnTo>
                  <a:lnTo>
                    <a:pt x="7021" y="35415"/>
                  </a:lnTo>
                  <a:lnTo>
                    <a:pt x="7230" y="35310"/>
                  </a:lnTo>
                  <a:lnTo>
                    <a:pt x="7335" y="35310"/>
                  </a:lnTo>
                  <a:lnTo>
                    <a:pt x="7754" y="35415"/>
                  </a:lnTo>
                  <a:lnTo>
                    <a:pt x="7964" y="35310"/>
                  </a:lnTo>
                  <a:lnTo>
                    <a:pt x="7964" y="35415"/>
                  </a:lnTo>
                  <a:lnTo>
                    <a:pt x="7754" y="35519"/>
                  </a:lnTo>
                  <a:lnTo>
                    <a:pt x="7650" y="35729"/>
                  </a:lnTo>
                  <a:lnTo>
                    <a:pt x="7650" y="35834"/>
                  </a:lnTo>
                  <a:lnTo>
                    <a:pt x="7650" y="35938"/>
                  </a:lnTo>
                  <a:lnTo>
                    <a:pt x="7650" y="36253"/>
                  </a:lnTo>
                  <a:lnTo>
                    <a:pt x="7754" y="36462"/>
                  </a:lnTo>
                  <a:lnTo>
                    <a:pt x="7859" y="36567"/>
                  </a:lnTo>
                  <a:lnTo>
                    <a:pt x="8069" y="36567"/>
                  </a:lnTo>
                  <a:lnTo>
                    <a:pt x="8278" y="36462"/>
                  </a:lnTo>
                  <a:lnTo>
                    <a:pt x="9116" y="36462"/>
                  </a:lnTo>
                  <a:lnTo>
                    <a:pt x="9221" y="36357"/>
                  </a:lnTo>
                  <a:lnTo>
                    <a:pt x="9431" y="36462"/>
                  </a:lnTo>
                  <a:lnTo>
                    <a:pt x="9745" y="36357"/>
                  </a:lnTo>
                  <a:lnTo>
                    <a:pt x="9955" y="36462"/>
                  </a:lnTo>
                  <a:lnTo>
                    <a:pt x="10269" y="36567"/>
                  </a:lnTo>
                  <a:lnTo>
                    <a:pt x="10478" y="36567"/>
                  </a:lnTo>
                  <a:lnTo>
                    <a:pt x="10793" y="36462"/>
                  </a:lnTo>
                  <a:lnTo>
                    <a:pt x="11002" y="36567"/>
                  </a:lnTo>
                  <a:lnTo>
                    <a:pt x="11317" y="36462"/>
                  </a:lnTo>
                  <a:lnTo>
                    <a:pt x="12574" y="36357"/>
                  </a:lnTo>
                  <a:lnTo>
                    <a:pt x="13098" y="36253"/>
                  </a:lnTo>
                  <a:lnTo>
                    <a:pt x="14041" y="36253"/>
                  </a:lnTo>
                  <a:lnTo>
                    <a:pt x="14250" y="36148"/>
                  </a:lnTo>
                  <a:lnTo>
                    <a:pt x="14774" y="35938"/>
                  </a:lnTo>
                  <a:lnTo>
                    <a:pt x="15193" y="35938"/>
                  </a:lnTo>
                  <a:lnTo>
                    <a:pt x="15089" y="36148"/>
                  </a:lnTo>
                  <a:lnTo>
                    <a:pt x="15089" y="36357"/>
                  </a:lnTo>
                  <a:lnTo>
                    <a:pt x="15298" y="36567"/>
                  </a:lnTo>
                  <a:lnTo>
                    <a:pt x="15612" y="36777"/>
                  </a:lnTo>
                  <a:lnTo>
                    <a:pt x="15508" y="36777"/>
                  </a:lnTo>
                  <a:lnTo>
                    <a:pt x="15298" y="36881"/>
                  </a:lnTo>
                  <a:lnTo>
                    <a:pt x="15193" y="36881"/>
                  </a:lnTo>
                  <a:lnTo>
                    <a:pt x="15193" y="36986"/>
                  </a:lnTo>
                  <a:lnTo>
                    <a:pt x="14984" y="36881"/>
                  </a:lnTo>
                  <a:lnTo>
                    <a:pt x="14774" y="36986"/>
                  </a:lnTo>
                  <a:lnTo>
                    <a:pt x="14565" y="36986"/>
                  </a:lnTo>
                  <a:lnTo>
                    <a:pt x="14146" y="37091"/>
                  </a:lnTo>
                  <a:lnTo>
                    <a:pt x="13936" y="37300"/>
                  </a:lnTo>
                  <a:lnTo>
                    <a:pt x="13831" y="37615"/>
                  </a:lnTo>
                  <a:lnTo>
                    <a:pt x="13517" y="37510"/>
                  </a:lnTo>
                  <a:lnTo>
                    <a:pt x="13203" y="37405"/>
                  </a:lnTo>
                  <a:lnTo>
                    <a:pt x="12993" y="37300"/>
                  </a:lnTo>
                  <a:lnTo>
                    <a:pt x="12783" y="37196"/>
                  </a:lnTo>
                  <a:lnTo>
                    <a:pt x="12679" y="37196"/>
                  </a:lnTo>
                  <a:lnTo>
                    <a:pt x="12469" y="37300"/>
                  </a:lnTo>
                  <a:lnTo>
                    <a:pt x="12364" y="37510"/>
                  </a:lnTo>
                  <a:lnTo>
                    <a:pt x="12260" y="37824"/>
                  </a:lnTo>
                  <a:lnTo>
                    <a:pt x="12155" y="38034"/>
                  </a:lnTo>
                  <a:lnTo>
                    <a:pt x="12050" y="38139"/>
                  </a:lnTo>
                  <a:lnTo>
                    <a:pt x="11736" y="38558"/>
                  </a:lnTo>
                  <a:lnTo>
                    <a:pt x="11421" y="39082"/>
                  </a:lnTo>
                  <a:lnTo>
                    <a:pt x="11317" y="39186"/>
                  </a:lnTo>
                  <a:lnTo>
                    <a:pt x="11107" y="39710"/>
                  </a:lnTo>
                  <a:lnTo>
                    <a:pt x="10898" y="40339"/>
                  </a:lnTo>
                  <a:lnTo>
                    <a:pt x="10688" y="40548"/>
                  </a:lnTo>
                  <a:lnTo>
                    <a:pt x="10478" y="40653"/>
                  </a:lnTo>
                  <a:lnTo>
                    <a:pt x="10374" y="40758"/>
                  </a:lnTo>
                  <a:lnTo>
                    <a:pt x="10478" y="41072"/>
                  </a:lnTo>
                  <a:lnTo>
                    <a:pt x="10583" y="41282"/>
                  </a:lnTo>
                  <a:lnTo>
                    <a:pt x="10793" y="41387"/>
                  </a:lnTo>
                  <a:lnTo>
                    <a:pt x="10898" y="41282"/>
                  </a:lnTo>
                  <a:lnTo>
                    <a:pt x="10898" y="41072"/>
                  </a:lnTo>
                  <a:lnTo>
                    <a:pt x="11002" y="41282"/>
                  </a:lnTo>
                  <a:lnTo>
                    <a:pt x="11107" y="41387"/>
                  </a:lnTo>
                  <a:lnTo>
                    <a:pt x="11317" y="41387"/>
                  </a:lnTo>
                  <a:lnTo>
                    <a:pt x="11002" y="41596"/>
                  </a:lnTo>
                  <a:lnTo>
                    <a:pt x="10793" y="41806"/>
                  </a:lnTo>
                  <a:lnTo>
                    <a:pt x="10688" y="42120"/>
                  </a:lnTo>
                  <a:lnTo>
                    <a:pt x="10688" y="42434"/>
                  </a:lnTo>
                  <a:lnTo>
                    <a:pt x="10583" y="42644"/>
                  </a:lnTo>
                  <a:lnTo>
                    <a:pt x="10478" y="42749"/>
                  </a:lnTo>
                  <a:lnTo>
                    <a:pt x="10374" y="42958"/>
                  </a:lnTo>
                  <a:lnTo>
                    <a:pt x="10269" y="43377"/>
                  </a:lnTo>
                  <a:lnTo>
                    <a:pt x="10269" y="43692"/>
                  </a:lnTo>
                  <a:lnTo>
                    <a:pt x="9535" y="43692"/>
                  </a:lnTo>
                  <a:lnTo>
                    <a:pt x="9326" y="43797"/>
                  </a:lnTo>
                  <a:lnTo>
                    <a:pt x="9012" y="44111"/>
                  </a:lnTo>
                  <a:lnTo>
                    <a:pt x="8907" y="44216"/>
                  </a:lnTo>
                  <a:lnTo>
                    <a:pt x="8907" y="44425"/>
                  </a:lnTo>
                  <a:lnTo>
                    <a:pt x="8488" y="44844"/>
                  </a:lnTo>
                  <a:lnTo>
                    <a:pt x="7964" y="45263"/>
                  </a:lnTo>
                  <a:lnTo>
                    <a:pt x="7650" y="45578"/>
                  </a:lnTo>
                  <a:lnTo>
                    <a:pt x="7335" y="45892"/>
                  </a:lnTo>
                  <a:lnTo>
                    <a:pt x="7021" y="46102"/>
                  </a:lnTo>
                  <a:lnTo>
                    <a:pt x="6602" y="46311"/>
                  </a:lnTo>
                  <a:lnTo>
                    <a:pt x="6183" y="46730"/>
                  </a:lnTo>
                  <a:lnTo>
                    <a:pt x="6078" y="46835"/>
                  </a:lnTo>
                  <a:lnTo>
                    <a:pt x="5973" y="46940"/>
                  </a:lnTo>
                  <a:lnTo>
                    <a:pt x="5973" y="47045"/>
                  </a:lnTo>
                  <a:lnTo>
                    <a:pt x="6078" y="47254"/>
                  </a:lnTo>
                  <a:lnTo>
                    <a:pt x="6287" y="47359"/>
                  </a:lnTo>
                  <a:lnTo>
                    <a:pt x="6602" y="47359"/>
                  </a:lnTo>
                  <a:lnTo>
                    <a:pt x="6811" y="47254"/>
                  </a:lnTo>
                  <a:lnTo>
                    <a:pt x="7230" y="47149"/>
                  </a:lnTo>
                  <a:lnTo>
                    <a:pt x="7545" y="47149"/>
                  </a:lnTo>
                  <a:lnTo>
                    <a:pt x="7964" y="47045"/>
                  </a:lnTo>
                  <a:lnTo>
                    <a:pt x="8383" y="46940"/>
                  </a:lnTo>
                  <a:lnTo>
                    <a:pt x="8488" y="46940"/>
                  </a:lnTo>
                  <a:lnTo>
                    <a:pt x="8592" y="46835"/>
                  </a:lnTo>
                  <a:lnTo>
                    <a:pt x="8488" y="47149"/>
                  </a:lnTo>
                  <a:lnTo>
                    <a:pt x="8488" y="47359"/>
                  </a:lnTo>
                  <a:lnTo>
                    <a:pt x="8488" y="47464"/>
                  </a:lnTo>
                  <a:lnTo>
                    <a:pt x="8488" y="47673"/>
                  </a:lnTo>
                  <a:lnTo>
                    <a:pt x="8383" y="47988"/>
                  </a:lnTo>
                  <a:lnTo>
                    <a:pt x="8173" y="48092"/>
                  </a:lnTo>
                  <a:lnTo>
                    <a:pt x="7964" y="48197"/>
                  </a:lnTo>
                  <a:lnTo>
                    <a:pt x="7335" y="48616"/>
                  </a:lnTo>
                  <a:lnTo>
                    <a:pt x="6707" y="48826"/>
                  </a:lnTo>
                  <a:lnTo>
                    <a:pt x="6183" y="48826"/>
                  </a:lnTo>
                  <a:lnTo>
                    <a:pt x="5973" y="49035"/>
                  </a:lnTo>
                  <a:lnTo>
                    <a:pt x="5868" y="49140"/>
                  </a:lnTo>
                  <a:lnTo>
                    <a:pt x="5868" y="49350"/>
                  </a:lnTo>
                  <a:lnTo>
                    <a:pt x="5868" y="49559"/>
                  </a:lnTo>
                  <a:lnTo>
                    <a:pt x="5973" y="49664"/>
                  </a:lnTo>
                  <a:lnTo>
                    <a:pt x="6078" y="49769"/>
                  </a:lnTo>
                  <a:lnTo>
                    <a:pt x="6392" y="49978"/>
                  </a:lnTo>
                  <a:lnTo>
                    <a:pt x="6811" y="49978"/>
                  </a:lnTo>
                  <a:lnTo>
                    <a:pt x="6916" y="50083"/>
                  </a:lnTo>
                  <a:lnTo>
                    <a:pt x="6916" y="50188"/>
                  </a:lnTo>
                  <a:lnTo>
                    <a:pt x="6811" y="50607"/>
                  </a:lnTo>
                  <a:lnTo>
                    <a:pt x="6707" y="51026"/>
                  </a:lnTo>
                  <a:lnTo>
                    <a:pt x="6811" y="51131"/>
                  </a:lnTo>
                  <a:lnTo>
                    <a:pt x="6707" y="51236"/>
                  </a:lnTo>
                  <a:lnTo>
                    <a:pt x="6602" y="51340"/>
                  </a:lnTo>
                  <a:lnTo>
                    <a:pt x="6602" y="51445"/>
                  </a:lnTo>
                  <a:lnTo>
                    <a:pt x="6707" y="51655"/>
                  </a:lnTo>
                  <a:lnTo>
                    <a:pt x="6811" y="51759"/>
                  </a:lnTo>
                  <a:lnTo>
                    <a:pt x="6707" y="51759"/>
                  </a:lnTo>
                  <a:lnTo>
                    <a:pt x="6602" y="51969"/>
                  </a:lnTo>
                  <a:lnTo>
                    <a:pt x="6287" y="51969"/>
                  </a:lnTo>
                  <a:lnTo>
                    <a:pt x="5973" y="51759"/>
                  </a:lnTo>
                  <a:lnTo>
                    <a:pt x="5868" y="51655"/>
                  </a:lnTo>
                  <a:lnTo>
                    <a:pt x="5764" y="51445"/>
                  </a:lnTo>
                  <a:lnTo>
                    <a:pt x="5659" y="51236"/>
                  </a:lnTo>
                  <a:lnTo>
                    <a:pt x="5764" y="50921"/>
                  </a:lnTo>
                  <a:lnTo>
                    <a:pt x="5554" y="50712"/>
                  </a:lnTo>
                  <a:lnTo>
                    <a:pt x="5030" y="50712"/>
                  </a:lnTo>
                  <a:lnTo>
                    <a:pt x="4925" y="50816"/>
                  </a:lnTo>
                  <a:lnTo>
                    <a:pt x="4821" y="50921"/>
                  </a:lnTo>
                  <a:lnTo>
                    <a:pt x="4821" y="51131"/>
                  </a:lnTo>
                  <a:lnTo>
                    <a:pt x="4925" y="51236"/>
                  </a:lnTo>
                  <a:lnTo>
                    <a:pt x="4925" y="51340"/>
                  </a:lnTo>
                  <a:lnTo>
                    <a:pt x="4821" y="51550"/>
                  </a:lnTo>
                  <a:lnTo>
                    <a:pt x="4506" y="51759"/>
                  </a:lnTo>
                  <a:lnTo>
                    <a:pt x="4401" y="51445"/>
                  </a:lnTo>
                  <a:lnTo>
                    <a:pt x="4192" y="51131"/>
                  </a:lnTo>
                  <a:lnTo>
                    <a:pt x="3982" y="51026"/>
                  </a:lnTo>
                  <a:lnTo>
                    <a:pt x="3773" y="51026"/>
                  </a:lnTo>
                  <a:lnTo>
                    <a:pt x="3459" y="51131"/>
                  </a:lnTo>
                  <a:lnTo>
                    <a:pt x="3039" y="51340"/>
                  </a:lnTo>
                  <a:lnTo>
                    <a:pt x="2725" y="51550"/>
                  </a:lnTo>
                  <a:lnTo>
                    <a:pt x="2620" y="51655"/>
                  </a:lnTo>
                  <a:lnTo>
                    <a:pt x="2411" y="51864"/>
                  </a:lnTo>
                  <a:lnTo>
                    <a:pt x="2201" y="51864"/>
                  </a:lnTo>
                  <a:lnTo>
                    <a:pt x="1992" y="51969"/>
                  </a:lnTo>
                  <a:lnTo>
                    <a:pt x="1887" y="51969"/>
                  </a:lnTo>
                  <a:lnTo>
                    <a:pt x="1782" y="52179"/>
                  </a:lnTo>
                  <a:lnTo>
                    <a:pt x="1782" y="52283"/>
                  </a:lnTo>
                  <a:lnTo>
                    <a:pt x="1782" y="52388"/>
                  </a:lnTo>
                  <a:lnTo>
                    <a:pt x="1573" y="52388"/>
                  </a:lnTo>
                  <a:lnTo>
                    <a:pt x="1153" y="52493"/>
                  </a:lnTo>
                  <a:lnTo>
                    <a:pt x="944" y="52702"/>
                  </a:lnTo>
                  <a:lnTo>
                    <a:pt x="839" y="53017"/>
                  </a:lnTo>
                  <a:lnTo>
                    <a:pt x="734" y="53541"/>
                  </a:lnTo>
                  <a:lnTo>
                    <a:pt x="734" y="54169"/>
                  </a:lnTo>
                  <a:lnTo>
                    <a:pt x="420" y="54169"/>
                  </a:lnTo>
                  <a:lnTo>
                    <a:pt x="210" y="54379"/>
                  </a:lnTo>
                  <a:lnTo>
                    <a:pt x="106" y="54379"/>
                  </a:lnTo>
                  <a:lnTo>
                    <a:pt x="1" y="54588"/>
                  </a:lnTo>
                  <a:lnTo>
                    <a:pt x="1" y="54693"/>
                  </a:lnTo>
                  <a:lnTo>
                    <a:pt x="1" y="54903"/>
                  </a:lnTo>
                  <a:lnTo>
                    <a:pt x="734" y="54274"/>
                  </a:lnTo>
                  <a:lnTo>
                    <a:pt x="839" y="54379"/>
                  </a:lnTo>
                  <a:lnTo>
                    <a:pt x="1049" y="54588"/>
                  </a:lnTo>
                  <a:lnTo>
                    <a:pt x="1363" y="54693"/>
                  </a:lnTo>
                  <a:lnTo>
                    <a:pt x="1573" y="54588"/>
                  </a:lnTo>
                  <a:lnTo>
                    <a:pt x="1992" y="54484"/>
                  </a:lnTo>
                  <a:lnTo>
                    <a:pt x="2306" y="54484"/>
                  </a:lnTo>
                  <a:lnTo>
                    <a:pt x="2411" y="54379"/>
                  </a:lnTo>
                  <a:lnTo>
                    <a:pt x="2830" y="54379"/>
                  </a:lnTo>
                  <a:lnTo>
                    <a:pt x="3144" y="54274"/>
                  </a:lnTo>
                  <a:lnTo>
                    <a:pt x="3249" y="54379"/>
                  </a:lnTo>
                  <a:lnTo>
                    <a:pt x="3459" y="54274"/>
                  </a:lnTo>
                  <a:lnTo>
                    <a:pt x="3563" y="54379"/>
                  </a:lnTo>
                  <a:lnTo>
                    <a:pt x="3773" y="54484"/>
                  </a:lnTo>
                  <a:lnTo>
                    <a:pt x="3982" y="54484"/>
                  </a:lnTo>
                  <a:lnTo>
                    <a:pt x="4506" y="54274"/>
                  </a:lnTo>
                  <a:lnTo>
                    <a:pt x="5135" y="54169"/>
                  </a:lnTo>
                  <a:lnTo>
                    <a:pt x="5240" y="54064"/>
                  </a:lnTo>
                  <a:lnTo>
                    <a:pt x="5554" y="54064"/>
                  </a:lnTo>
                  <a:lnTo>
                    <a:pt x="5659" y="54169"/>
                  </a:lnTo>
                  <a:lnTo>
                    <a:pt x="5764" y="54274"/>
                  </a:lnTo>
                  <a:lnTo>
                    <a:pt x="5554" y="54484"/>
                  </a:lnTo>
                  <a:lnTo>
                    <a:pt x="5554" y="54588"/>
                  </a:lnTo>
                  <a:lnTo>
                    <a:pt x="5449" y="54903"/>
                  </a:lnTo>
                  <a:lnTo>
                    <a:pt x="5135" y="55007"/>
                  </a:lnTo>
                  <a:lnTo>
                    <a:pt x="4716" y="55007"/>
                  </a:lnTo>
                  <a:lnTo>
                    <a:pt x="3354" y="55636"/>
                  </a:lnTo>
                  <a:lnTo>
                    <a:pt x="3249" y="55741"/>
                  </a:lnTo>
                  <a:lnTo>
                    <a:pt x="3039" y="55846"/>
                  </a:lnTo>
                  <a:lnTo>
                    <a:pt x="2830" y="55950"/>
                  </a:lnTo>
                  <a:lnTo>
                    <a:pt x="2306" y="56474"/>
                  </a:lnTo>
                  <a:lnTo>
                    <a:pt x="1782" y="56893"/>
                  </a:lnTo>
                  <a:lnTo>
                    <a:pt x="1363" y="57208"/>
                  </a:lnTo>
                  <a:lnTo>
                    <a:pt x="1258" y="57417"/>
                  </a:lnTo>
                  <a:lnTo>
                    <a:pt x="1153" y="57627"/>
                  </a:lnTo>
                  <a:lnTo>
                    <a:pt x="1258" y="57836"/>
                  </a:lnTo>
                  <a:lnTo>
                    <a:pt x="1258" y="57732"/>
                  </a:lnTo>
                  <a:lnTo>
                    <a:pt x="1363" y="57836"/>
                  </a:lnTo>
                  <a:lnTo>
                    <a:pt x="1573" y="58046"/>
                  </a:lnTo>
                  <a:lnTo>
                    <a:pt x="1468" y="58151"/>
                  </a:lnTo>
                  <a:lnTo>
                    <a:pt x="1363" y="58360"/>
                  </a:lnTo>
                  <a:lnTo>
                    <a:pt x="1363" y="58570"/>
                  </a:lnTo>
                  <a:lnTo>
                    <a:pt x="1468" y="58675"/>
                  </a:lnTo>
                  <a:lnTo>
                    <a:pt x="1992" y="58675"/>
                  </a:lnTo>
                  <a:lnTo>
                    <a:pt x="1992" y="58884"/>
                  </a:lnTo>
                  <a:lnTo>
                    <a:pt x="1887" y="59094"/>
                  </a:lnTo>
                  <a:lnTo>
                    <a:pt x="1992" y="59303"/>
                  </a:lnTo>
                  <a:lnTo>
                    <a:pt x="2096" y="59408"/>
                  </a:lnTo>
                  <a:lnTo>
                    <a:pt x="2411" y="59513"/>
                  </a:lnTo>
                  <a:lnTo>
                    <a:pt x="2620" y="59408"/>
                  </a:lnTo>
                  <a:lnTo>
                    <a:pt x="2725" y="59303"/>
                  </a:lnTo>
                  <a:lnTo>
                    <a:pt x="3144" y="59094"/>
                  </a:lnTo>
                  <a:lnTo>
                    <a:pt x="3354" y="58779"/>
                  </a:lnTo>
                  <a:lnTo>
                    <a:pt x="3459" y="58675"/>
                  </a:lnTo>
                  <a:lnTo>
                    <a:pt x="3563" y="58779"/>
                  </a:lnTo>
                  <a:lnTo>
                    <a:pt x="3563" y="58884"/>
                  </a:lnTo>
                  <a:lnTo>
                    <a:pt x="3459" y="58989"/>
                  </a:lnTo>
                  <a:lnTo>
                    <a:pt x="3249" y="59094"/>
                  </a:lnTo>
                  <a:lnTo>
                    <a:pt x="3144" y="59198"/>
                  </a:lnTo>
                  <a:lnTo>
                    <a:pt x="3144" y="59303"/>
                  </a:lnTo>
                  <a:lnTo>
                    <a:pt x="3144" y="59513"/>
                  </a:lnTo>
                  <a:lnTo>
                    <a:pt x="3249" y="59618"/>
                  </a:lnTo>
                  <a:lnTo>
                    <a:pt x="3563" y="59722"/>
                  </a:lnTo>
                  <a:lnTo>
                    <a:pt x="3668" y="59827"/>
                  </a:lnTo>
                  <a:lnTo>
                    <a:pt x="3878" y="59827"/>
                  </a:lnTo>
                  <a:lnTo>
                    <a:pt x="4087" y="60037"/>
                  </a:lnTo>
                  <a:lnTo>
                    <a:pt x="4192" y="60246"/>
                  </a:lnTo>
                  <a:lnTo>
                    <a:pt x="4401" y="60246"/>
                  </a:lnTo>
                  <a:lnTo>
                    <a:pt x="4611" y="60141"/>
                  </a:lnTo>
                  <a:lnTo>
                    <a:pt x="5344" y="59827"/>
                  </a:lnTo>
                  <a:lnTo>
                    <a:pt x="5973" y="59513"/>
                  </a:lnTo>
                  <a:lnTo>
                    <a:pt x="6183" y="59408"/>
                  </a:lnTo>
                  <a:lnTo>
                    <a:pt x="6392" y="59303"/>
                  </a:lnTo>
                  <a:lnTo>
                    <a:pt x="6602" y="59198"/>
                  </a:lnTo>
                  <a:lnTo>
                    <a:pt x="6707" y="59303"/>
                  </a:lnTo>
                  <a:lnTo>
                    <a:pt x="6707" y="59408"/>
                  </a:lnTo>
                  <a:lnTo>
                    <a:pt x="6392" y="59408"/>
                  </a:lnTo>
                  <a:lnTo>
                    <a:pt x="6183" y="59618"/>
                  </a:lnTo>
                  <a:lnTo>
                    <a:pt x="5868" y="59722"/>
                  </a:lnTo>
                  <a:lnTo>
                    <a:pt x="5659" y="59722"/>
                  </a:lnTo>
                  <a:lnTo>
                    <a:pt x="5554" y="59827"/>
                  </a:lnTo>
                  <a:lnTo>
                    <a:pt x="5344" y="60037"/>
                  </a:lnTo>
                  <a:lnTo>
                    <a:pt x="5344" y="60246"/>
                  </a:lnTo>
                  <a:lnTo>
                    <a:pt x="5344" y="60456"/>
                  </a:lnTo>
                  <a:lnTo>
                    <a:pt x="5449" y="60665"/>
                  </a:lnTo>
                  <a:lnTo>
                    <a:pt x="5030" y="60770"/>
                  </a:lnTo>
                  <a:lnTo>
                    <a:pt x="4716" y="60770"/>
                  </a:lnTo>
                  <a:lnTo>
                    <a:pt x="4506" y="60875"/>
                  </a:lnTo>
                  <a:lnTo>
                    <a:pt x="4401" y="60980"/>
                  </a:lnTo>
                  <a:lnTo>
                    <a:pt x="4401" y="61189"/>
                  </a:lnTo>
                  <a:lnTo>
                    <a:pt x="4401" y="61294"/>
                  </a:lnTo>
                  <a:lnTo>
                    <a:pt x="4611" y="61503"/>
                  </a:lnTo>
                  <a:lnTo>
                    <a:pt x="4087" y="61608"/>
                  </a:lnTo>
                  <a:lnTo>
                    <a:pt x="3563" y="61713"/>
                  </a:lnTo>
                  <a:lnTo>
                    <a:pt x="3249" y="61923"/>
                  </a:lnTo>
                  <a:lnTo>
                    <a:pt x="3039" y="62132"/>
                  </a:lnTo>
                  <a:lnTo>
                    <a:pt x="3039" y="62446"/>
                  </a:lnTo>
                  <a:lnTo>
                    <a:pt x="3039" y="62551"/>
                  </a:lnTo>
                  <a:lnTo>
                    <a:pt x="3144" y="62761"/>
                  </a:lnTo>
                  <a:lnTo>
                    <a:pt x="3354" y="62866"/>
                  </a:lnTo>
                  <a:lnTo>
                    <a:pt x="3563" y="62761"/>
                  </a:lnTo>
                  <a:lnTo>
                    <a:pt x="3668" y="62656"/>
                  </a:lnTo>
                  <a:lnTo>
                    <a:pt x="3773" y="62551"/>
                  </a:lnTo>
                  <a:lnTo>
                    <a:pt x="4087" y="62656"/>
                  </a:lnTo>
                  <a:lnTo>
                    <a:pt x="4506" y="62551"/>
                  </a:lnTo>
                  <a:lnTo>
                    <a:pt x="4716" y="62446"/>
                  </a:lnTo>
                  <a:lnTo>
                    <a:pt x="4925" y="62551"/>
                  </a:lnTo>
                  <a:lnTo>
                    <a:pt x="5554" y="62551"/>
                  </a:lnTo>
                  <a:lnTo>
                    <a:pt x="5764" y="62342"/>
                  </a:lnTo>
                  <a:lnTo>
                    <a:pt x="5973" y="62237"/>
                  </a:lnTo>
                  <a:lnTo>
                    <a:pt x="6811" y="62237"/>
                  </a:lnTo>
                  <a:lnTo>
                    <a:pt x="7126" y="62132"/>
                  </a:lnTo>
                  <a:lnTo>
                    <a:pt x="7335" y="62132"/>
                  </a:lnTo>
                  <a:lnTo>
                    <a:pt x="7650" y="61923"/>
                  </a:lnTo>
                  <a:lnTo>
                    <a:pt x="7754" y="61713"/>
                  </a:lnTo>
                  <a:lnTo>
                    <a:pt x="7859" y="61503"/>
                  </a:lnTo>
                  <a:lnTo>
                    <a:pt x="8069" y="61399"/>
                  </a:lnTo>
                  <a:lnTo>
                    <a:pt x="9012" y="61189"/>
                  </a:lnTo>
                  <a:lnTo>
                    <a:pt x="9535" y="61084"/>
                  </a:lnTo>
                  <a:lnTo>
                    <a:pt x="9850" y="60875"/>
                  </a:lnTo>
                  <a:lnTo>
                    <a:pt x="9745" y="60980"/>
                  </a:lnTo>
                  <a:lnTo>
                    <a:pt x="9535" y="61084"/>
                  </a:lnTo>
                  <a:lnTo>
                    <a:pt x="9326" y="61189"/>
                  </a:lnTo>
                  <a:lnTo>
                    <a:pt x="8592" y="61608"/>
                  </a:lnTo>
                  <a:lnTo>
                    <a:pt x="8278" y="61713"/>
                  </a:lnTo>
                  <a:lnTo>
                    <a:pt x="7650" y="62027"/>
                  </a:lnTo>
                  <a:lnTo>
                    <a:pt x="7440" y="62237"/>
                  </a:lnTo>
                  <a:lnTo>
                    <a:pt x="7230" y="62551"/>
                  </a:lnTo>
                  <a:lnTo>
                    <a:pt x="7021" y="62656"/>
                  </a:lnTo>
                  <a:lnTo>
                    <a:pt x="6811" y="62866"/>
                  </a:lnTo>
                  <a:lnTo>
                    <a:pt x="6811" y="63075"/>
                  </a:lnTo>
                  <a:lnTo>
                    <a:pt x="6916" y="63285"/>
                  </a:lnTo>
                  <a:lnTo>
                    <a:pt x="7230" y="63389"/>
                  </a:lnTo>
                  <a:lnTo>
                    <a:pt x="7335" y="63389"/>
                  </a:lnTo>
                  <a:lnTo>
                    <a:pt x="7650" y="63285"/>
                  </a:lnTo>
                  <a:lnTo>
                    <a:pt x="7230" y="63599"/>
                  </a:lnTo>
                  <a:lnTo>
                    <a:pt x="7021" y="63704"/>
                  </a:lnTo>
                  <a:lnTo>
                    <a:pt x="6916" y="63913"/>
                  </a:lnTo>
                  <a:lnTo>
                    <a:pt x="6916" y="64018"/>
                  </a:lnTo>
                  <a:lnTo>
                    <a:pt x="7021" y="64228"/>
                  </a:lnTo>
                  <a:lnTo>
                    <a:pt x="7021" y="64332"/>
                  </a:lnTo>
                  <a:lnTo>
                    <a:pt x="7126" y="64542"/>
                  </a:lnTo>
                  <a:lnTo>
                    <a:pt x="7230" y="64647"/>
                  </a:lnTo>
                  <a:lnTo>
                    <a:pt x="7440" y="64752"/>
                  </a:lnTo>
                  <a:lnTo>
                    <a:pt x="7545" y="64752"/>
                  </a:lnTo>
                  <a:lnTo>
                    <a:pt x="7754" y="64647"/>
                  </a:lnTo>
                  <a:lnTo>
                    <a:pt x="8173" y="64647"/>
                  </a:lnTo>
                  <a:lnTo>
                    <a:pt x="8488" y="64542"/>
                  </a:lnTo>
                  <a:lnTo>
                    <a:pt x="8592" y="64332"/>
                  </a:lnTo>
                  <a:lnTo>
                    <a:pt x="8697" y="64123"/>
                  </a:lnTo>
                  <a:lnTo>
                    <a:pt x="8697" y="64018"/>
                  </a:lnTo>
                  <a:lnTo>
                    <a:pt x="8802" y="64018"/>
                  </a:lnTo>
                  <a:lnTo>
                    <a:pt x="9012" y="63913"/>
                  </a:lnTo>
                  <a:lnTo>
                    <a:pt x="9221" y="64018"/>
                  </a:lnTo>
                  <a:lnTo>
                    <a:pt x="9431" y="64018"/>
                  </a:lnTo>
                  <a:lnTo>
                    <a:pt x="9640" y="64123"/>
                  </a:lnTo>
                  <a:lnTo>
                    <a:pt x="9745" y="64123"/>
                  </a:lnTo>
                  <a:lnTo>
                    <a:pt x="10059" y="64018"/>
                  </a:lnTo>
                  <a:lnTo>
                    <a:pt x="10269" y="63913"/>
                  </a:lnTo>
                  <a:lnTo>
                    <a:pt x="10688" y="63913"/>
                  </a:lnTo>
                  <a:lnTo>
                    <a:pt x="10688" y="64018"/>
                  </a:lnTo>
                  <a:lnTo>
                    <a:pt x="10583" y="64123"/>
                  </a:lnTo>
                  <a:lnTo>
                    <a:pt x="10269" y="64437"/>
                  </a:lnTo>
                  <a:lnTo>
                    <a:pt x="10164" y="64437"/>
                  </a:lnTo>
                  <a:lnTo>
                    <a:pt x="9955" y="64542"/>
                  </a:lnTo>
                  <a:lnTo>
                    <a:pt x="9955" y="64647"/>
                  </a:lnTo>
                  <a:lnTo>
                    <a:pt x="9850" y="64752"/>
                  </a:lnTo>
                  <a:lnTo>
                    <a:pt x="9955" y="64961"/>
                  </a:lnTo>
                  <a:lnTo>
                    <a:pt x="10059" y="65171"/>
                  </a:lnTo>
                  <a:lnTo>
                    <a:pt x="10688" y="65171"/>
                  </a:lnTo>
                  <a:lnTo>
                    <a:pt x="10898" y="64961"/>
                  </a:lnTo>
                  <a:lnTo>
                    <a:pt x="11107" y="64647"/>
                  </a:lnTo>
                  <a:lnTo>
                    <a:pt x="11317" y="64647"/>
                  </a:lnTo>
                  <a:lnTo>
                    <a:pt x="11736" y="64542"/>
                  </a:lnTo>
                  <a:lnTo>
                    <a:pt x="12050" y="64542"/>
                  </a:lnTo>
                  <a:lnTo>
                    <a:pt x="12260" y="64437"/>
                  </a:lnTo>
                  <a:lnTo>
                    <a:pt x="12469" y="64228"/>
                  </a:lnTo>
                  <a:lnTo>
                    <a:pt x="13098" y="64228"/>
                  </a:lnTo>
                  <a:lnTo>
                    <a:pt x="13307" y="64123"/>
                  </a:lnTo>
                  <a:lnTo>
                    <a:pt x="13412" y="64018"/>
                  </a:lnTo>
                  <a:lnTo>
                    <a:pt x="13622" y="63809"/>
                  </a:lnTo>
                  <a:lnTo>
                    <a:pt x="13831" y="63704"/>
                  </a:lnTo>
                  <a:lnTo>
                    <a:pt x="14250" y="63494"/>
                  </a:lnTo>
                  <a:lnTo>
                    <a:pt x="14460" y="63285"/>
                  </a:lnTo>
                  <a:lnTo>
                    <a:pt x="14565" y="63285"/>
                  </a:lnTo>
                  <a:lnTo>
                    <a:pt x="14774" y="63180"/>
                  </a:lnTo>
                  <a:lnTo>
                    <a:pt x="15089" y="63075"/>
                  </a:lnTo>
                  <a:lnTo>
                    <a:pt x="15298" y="63075"/>
                  </a:lnTo>
                  <a:lnTo>
                    <a:pt x="15508" y="63180"/>
                  </a:lnTo>
                  <a:lnTo>
                    <a:pt x="15717" y="63285"/>
                  </a:lnTo>
                  <a:lnTo>
                    <a:pt x="16032" y="63389"/>
                  </a:lnTo>
                  <a:lnTo>
                    <a:pt x="16346" y="63285"/>
                  </a:lnTo>
                  <a:lnTo>
                    <a:pt x="16660" y="62970"/>
                  </a:lnTo>
                  <a:lnTo>
                    <a:pt x="16870" y="62656"/>
                  </a:lnTo>
                  <a:lnTo>
                    <a:pt x="16974" y="62551"/>
                  </a:lnTo>
                  <a:lnTo>
                    <a:pt x="17289" y="62656"/>
                  </a:lnTo>
                  <a:lnTo>
                    <a:pt x="17498" y="62761"/>
                  </a:lnTo>
                  <a:lnTo>
                    <a:pt x="17708" y="62866"/>
                  </a:lnTo>
                  <a:lnTo>
                    <a:pt x="18232" y="62866"/>
                  </a:lnTo>
                  <a:lnTo>
                    <a:pt x="18337" y="62656"/>
                  </a:lnTo>
                  <a:lnTo>
                    <a:pt x="18441" y="62446"/>
                  </a:lnTo>
                  <a:lnTo>
                    <a:pt x="18546" y="62027"/>
                  </a:lnTo>
                  <a:lnTo>
                    <a:pt x="18546" y="61923"/>
                  </a:lnTo>
                  <a:lnTo>
                    <a:pt x="18651" y="61923"/>
                  </a:lnTo>
                  <a:lnTo>
                    <a:pt x="18965" y="61818"/>
                  </a:lnTo>
                  <a:lnTo>
                    <a:pt x="19384" y="61818"/>
                  </a:lnTo>
                  <a:lnTo>
                    <a:pt x="19489" y="61923"/>
                  </a:lnTo>
                  <a:lnTo>
                    <a:pt x="19489" y="62027"/>
                  </a:lnTo>
                  <a:lnTo>
                    <a:pt x="19594" y="62237"/>
                  </a:lnTo>
                  <a:lnTo>
                    <a:pt x="19803" y="62342"/>
                  </a:lnTo>
                  <a:lnTo>
                    <a:pt x="20013" y="62237"/>
                  </a:lnTo>
                  <a:lnTo>
                    <a:pt x="20118" y="62027"/>
                  </a:lnTo>
                  <a:lnTo>
                    <a:pt x="20118" y="61923"/>
                  </a:lnTo>
                  <a:lnTo>
                    <a:pt x="20013" y="61608"/>
                  </a:lnTo>
                  <a:lnTo>
                    <a:pt x="20223" y="61294"/>
                  </a:lnTo>
                  <a:lnTo>
                    <a:pt x="20327" y="61294"/>
                  </a:lnTo>
                  <a:lnTo>
                    <a:pt x="20537" y="61189"/>
                  </a:lnTo>
                  <a:lnTo>
                    <a:pt x="20746" y="61084"/>
                  </a:lnTo>
                  <a:lnTo>
                    <a:pt x="20956" y="60980"/>
                  </a:lnTo>
                  <a:lnTo>
                    <a:pt x="21061" y="60980"/>
                  </a:lnTo>
                  <a:lnTo>
                    <a:pt x="21480" y="60770"/>
                  </a:lnTo>
                  <a:lnTo>
                    <a:pt x="21794" y="60561"/>
                  </a:lnTo>
                  <a:lnTo>
                    <a:pt x="22004" y="60456"/>
                  </a:lnTo>
                  <a:lnTo>
                    <a:pt x="22108" y="60246"/>
                  </a:lnTo>
                  <a:lnTo>
                    <a:pt x="22318" y="60037"/>
                  </a:lnTo>
                  <a:lnTo>
                    <a:pt x="22318" y="59827"/>
                  </a:lnTo>
                  <a:lnTo>
                    <a:pt x="22318" y="59722"/>
                  </a:lnTo>
                  <a:lnTo>
                    <a:pt x="22423" y="59513"/>
                  </a:lnTo>
                  <a:lnTo>
                    <a:pt x="22423" y="59408"/>
                  </a:lnTo>
                  <a:lnTo>
                    <a:pt x="22842" y="59408"/>
                  </a:lnTo>
                  <a:lnTo>
                    <a:pt x="23051" y="59513"/>
                  </a:lnTo>
                  <a:lnTo>
                    <a:pt x="23575" y="59513"/>
                  </a:lnTo>
                  <a:lnTo>
                    <a:pt x="23785" y="59303"/>
                  </a:lnTo>
                  <a:lnTo>
                    <a:pt x="23994" y="59198"/>
                  </a:lnTo>
                  <a:lnTo>
                    <a:pt x="24518" y="59094"/>
                  </a:lnTo>
                  <a:lnTo>
                    <a:pt x="24728" y="58989"/>
                  </a:lnTo>
                  <a:lnTo>
                    <a:pt x="25042" y="58989"/>
                  </a:lnTo>
                  <a:lnTo>
                    <a:pt x="25147" y="58884"/>
                  </a:lnTo>
                  <a:lnTo>
                    <a:pt x="25252" y="58675"/>
                  </a:lnTo>
                  <a:lnTo>
                    <a:pt x="25252" y="58465"/>
                  </a:lnTo>
                  <a:lnTo>
                    <a:pt x="25252" y="58360"/>
                  </a:lnTo>
                  <a:lnTo>
                    <a:pt x="25356" y="58255"/>
                  </a:lnTo>
                  <a:lnTo>
                    <a:pt x="25671" y="58151"/>
                  </a:lnTo>
                  <a:lnTo>
                    <a:pt x="25985" y="58046"/>
                  </a:lnTo>
                  <a:lnTo>
                    <a:pt x="26404" y="58046"/>
                  </a:lnTo>
                  <a:lnTo>
                    <a:pt x="26509" y="57836"/>
                  </a:lnTo>
                  <a:lnTo>
                    <a:pt x="26509" y="57732"/>
                  </a:lnTo>
                  <a:lnTo>
                    <a:pt x="26509" y="57627"/>
                  </a:lnTo>
                  <a:lnTo>
                    <a:pt x="26299" y="57417"/>
                  </a:lnTo>
                  <a:lnTo>
                    <a:pt x="26509" y="57208"/>
                  </a:lnTo>
                  <a:lnTo>
                    <a:pt x="26614" y="57103"/>
                  </a:lnTo>
                  <a:lnTo>
                    <a:pt x="26719" y="57103"/>
                  </a:lnTo>
                  <a:lnTo>
                    <a:pt x="27033" y="56998"/>
                  </a:lnTo>
                  <a:lnTo>
                    <a:pt x="27242" y="56998"/>
                  </a:lnTo>
                  <a:lnTo>
                    <a:pt x="27347" y="57103"/>
                  </a:lnTo>
                  <a:lnTo>
                    <a:pt x="27557" y="57208"/>
                  </a:lnTo>
                  <a:lnTo>
                    <a:pt x="27766" y="57103"/>
                  </a:lnTo>
                  <a:lnTo>
                    <a:pt x="27871" y="56998"/>
                  </a:lnTo>
                  <a:lnTo>
                    <a:pt x="27976" y="56998"/>
                  </a:lnTo>
                  <a:lnTo>
                    <a:pt x="27976" y="56893"/>
                  </a:lnTo>
                  <a:lnTo>
                    <a:pt x="28081" y="56579"/>
                  </a:lnTo>
                  <a:lnTo>
                    <a:pt x="28500" y="56579"/>
                  </a:lnTo>
                  <a:lnTo>
                    <a:pt x="28709" y="56474"/>
                  </a:lnTo>
                  <a:lnTo>
                    <a:pt x="28919" y="56370"/>
                  </a:lnTo>
                  <a:lnTo>
                    <a:pt x="29128" y="56265"/>
                  </a:lnTo>
                  <a:lnTo>
                    <a:pt x="29233" y="56160"/>
                  </a:lnTo>
                  <a:lnTo>
                    <a:pt x="29443" y="55846"/>
                  </a:lnTo>
                  <a:lnTo>
                    <a:pt x="29443" y="55531"/>
                  </a:lnTo>
                  <a:lnTo>
                    <a:pt x="29443" y="55427"/>
                  </a:lnTo>
                  <a:lnTo>
                    <a:pt x="29547" y="55427"/>
                  </a:lnTo>
                  <a:lnTo>
                    <a:pt x="29652" y="55322"/>
                  </a:lnTo>
                  <a:lnTo>
                    <a:pt x="29757" y="55217"/>
                  </a:lnTo>
                  <a:lnTo>
                    <a:pt x="29757" y="55007"/>
                  </a:lnTo>
                  <a:lnTo>
                    <a:pt x="29652" y="54903"/>
                  </a:lnTo>
                  <a:lnTo>
                    <a:pt x="29547" y="54798"/>
                  </a:lnTo>
                  <a:lnTo>
                    <a:pt x="29757" y="54588"/>
                  </a:lnTo>
                  <a:lnTo>
                    <a:pt x="29862" y="54484"/>
                  </a:lnTo>
                  <a:lnTo>
                    <a:pt x="29967" y="54484"/>
                  </a:lnTo>
                  <a:lnTo>
                    <a:pt x="30176" y="54379"/>
                  </a:lnTo>
                  <a:lnTo>
                    <a:pt x="30700" y="54169"/>
                  </a:lnTo>
                  <a:lnTo>
                    <a:pt x="30805" y="54169"/>
                  </a:lnTo>
                  <a:lnTo>
                    <a:pt x="31119" y="54064"/>
                  </a:lnTo>
                  <a:lnTo>
                    <a:pt x="31329" y="53960"/>
                  </a:lnTo>
                  <a:lnTo>
                    <a:pt x="32062" y="53960"/>
                  </a:lnTo>
                  <a:lnTo>
                    <a:pt x="32167" y="54064"/>
                  </a:lnTo>
                  <a:lnTo>
                    <a:pt x="32796" y="54064"/>
                  </a:lnTo>
                  <a:lnTo>
                    <a:pt x="33005" y="53960"/>
                  </a:lnTo>
                  <a:lnTo>
                    <a:pt x="33319" y="53855"/>
                  </a:lnTo>
                  <a:lnTo>
                    <a:pt x="33424" y="53855"/>
                  </a:lnTo>
                  <a:lnTo>
                    <a:pt x="33424" y="53750"/>
                  </a:lnTo>
                  <a:lnTo>
                    <a:pt x="33529" y="53750"/>
                  </a:lnTo>
                  <a:lnTo>
                    <a:pt x="33634" y="54064"/>
                  </a:lnTo>
                  <a:lnTo>
                    <a:pt x="33843" y="54064"/>
                  </a:lnTo>
                  <a:lnTo>
                    <a:pt x="34158" y="53960"/>
                  </a:lnTo>
                  <a:lnTo>
                    <a:pt x="34367" y="54064"/>
                  </a:lnTo>
                  <a:lnTo>
                    <a:pt x="34681" y="54064"/>
                  </a:lnTo>
                  <a:lnTo>
                    <a:pt x="34891" y="53960"/>
                  </a:lnTo>
                  <a:lnTo>
                    <a:pt x="34891" y="53855"/>
                  </a:lnTo>
                  <a:lnTo>
                    <a:pt x="34996" y="53855"/>
                  </a:lnTo>
                  <a:lnTo>
                    <a:pt x="35101" y="53750"/>
                  </a:lnTo>
                  <a:lnTo>
                    <a:pt x="35310" y="53436"/>
                  </a:lnTo>
                  <a:lnTo>
                    <a:pt x="35310" y="53541"/>
                  </a:lnTo>
                  <a:lnTo>
                    <a:pt x="35205" y="53960"/>
                  </a:lnTo>
                  <a:lnTo>
                    <a:pt x="35310" y="54064"/>
                  </a:lnTo>
                  <a:lnTo>
                    <a:pt x="35520" y="54169"/>
                  </a:lnTo>
                  <a:lnTo>
                    <a:pt x="35729" y="54169"/>
                  </a:lnTo>
                  <a:lnTo>
                    <a:pt x="35834" y="53960"/>
                  </a:lnTo>
                  <a:lnTo>
                    <a:pt x="36044" y="53645"/>
                  </a:lnTo>
                  <a:lnTo>
                    <a:pt x="36148" y="53645"/>
                  </a:lnTo>
                  <a:lnTo>
                    <a:pt x="36253" y="53541"/>
                  </a:lnTo>
                  <a:lnTo>
                    <a:pt x="36463" y="53436"/>
                  </a:lnTo>
                  <a:lnTo>
                    <a:pt x="36672" y="53226"/>
                  </a:lnTo>
                  <a:lnTo>
                    <a:pt x="36672" y="53121"/>
                  </a:lnTo>
                  <a:lnTo>
                    <a:pt x="36672" y="53017"/>
                  </a:lnTo>
                  <a:lnTo>
                    <a:pt x="36672" y="52912"/>
                  </a:lnTo>
                  <a:lnTo>
                    <a:pt x="36882" y="52912"/>
                  </a:lnTo>
                  <a:lnTo>
                    <a:pt x="37196" y="52807"/>
                  </a:lnTo>
                  <a:lnTo>
                    <a:pt x="37510" y="52807"/>
                  </a:lnTo>
                  <a:lnTo>
                    <a:pt x="38034" y="52912"/>
                  </a:lnTo>
                  <a:lnTo>
                    <a:pt x="38349" y="53121"/>
                  </a:lnTo>
                  <a:lnTo>
                    <a:pt x="38558" y="53331"/>
                  </a:lnTo>
                  <a:lnTo>
                    <a:pt x="38768" y="53436"/>
                  </a:lnTo>
                  <a:lnTo>
                    <a:pt x="39082" y="53331"/>
                  </a:lnTo>
                  <a:lnTo>
                    <a:pt x="39396" y="53226"/>
                  </a:lnTo>
                  <a:lnTo>
                    <a:pt x="39711" y="53121"/>
                  </a:lnTo>
                  <a:lnTo>
                    <a:pt x="39815" y="53121"/>
                  </a:lnTo>
                  <a:lnTo>
                    <a:pt x="39920" y="53226"/>
                  </a:lnTo>
                  <a:lnTo>
                    <a:pt x="40444" y="53226"/>
                  </a:lnTo>
                  <a:lnTo>
                    <a:pt x="40549" y="53331"/>
                  </a:lnTo>
                  <a:lnTo>
                    <a:pt x="40654" y="53436"/>
                  </a:lnTo>
                  <a:lnTo>
                    <a:pt x="40863" y="53436"/>
                  </a:lnTo>
                  <a:lnTo>
                    <a:pt x="41073" y="53331"/>
                  </a:lnTo>
                  <a:lnTo>
                    <a:pt x="41178" y="53226"/>
                  </a:lnTo>
                  <a:lnTo>
                    <a:pt x="41282" y="53017"/>
                  </a:lnTo>
                  <a:lnTo>
                    <a:pt x="41387" y="52807"/>
                  </a:lnTo>
                  <a:lnTo>
                    <a:pt x="41492" y="52493"/>
                  </a:lnTo>
                  <a:lnTo>
                    <a:pt x="41597" y="52179"/>
                  </a:lnTo>
                  <a:lnTo>
                    <a:pt x="41492" y="51969"/>
                  </a:lnTo>
                  <a:lnTo>
                    <a:pt x="41282" y="51759"/>
                  </a:lnTo>
                  <a:lnTo>
                    <a:pt x="41178" y="51655"/>
                  </a:lnTo>
                  <a:lnTo>
                    <a:pt x="40968" y="51655"/>
                  </a:lnTo>
                  <a:lnTo>
                    <a:pt x="40968" y="51550"/>
                  </a:lnTo>
                  <a:lnTo>
                    <a:pt x="40968" y="51445"/>
                  </a:lnTo>
                  <a:lnTo>
                    <a:pt x="40968" y="51340"/>
                  </a:lnTo>
                  <a:lnTo>
                    <a:pt x="40968" y="51131"/>
                  </a:lnTo>
                  <a:lnTo>
                    <a:pt x="40863" y="50816"/>
                  </a:lnTo>
                  <a:lnTo>
                    <a:pt x="40758" y="50712"/>
                  </a:lnTo>
                  <a:lnTo>
                    <a:pt x="40549" y="50712"/>
                  </a:lnTo>
                  <a:lnTo>
                    <a:pt x="40444" y="50816"/>
                  </a:lnTo>
                  <a:lnTo>
                    <a:pt x="40339" y="50607"/>
                  </a:lnTo>
                  <a:lnTo>
                    <a:pt x="40444" y="50607"/>
                  </a:lnTo>
                  <a:lnTo>
                    <a:pt x="40549" y="50502"/>
                  </a:lnTo>
                  <a:lnTo>
                    <a:pt x="40758" y="50712"/>
                  </a:lnTo>
                  <a:lnTo>
                    <a:pt x="41073" y="50712"/>
                  </a:lnTo>
                  <a:lnTo>
                    <a:pt x="41282" y="50502"/>
                  </a:lnTo>
                  <a:lnTo>
                    <a:pt x="41282" y="50188"/>
                  </a:lnTo>
                  <a:lnTo>
                    <a:pt x="41282" y="49978"/>
                  </a:lnTo>
                  <a:lnTo>
                    <a:pt x="41282" y="49769"/>
                  </a:lnTo>
                  <a:lnTo>
                    <a:pt x="41282" y="49454"/>
                  </a:lnTo>
                  <a:lnTo>
                    <a:pt x="41492" y="49350"/>
                  </a:lnTo>
                  <a:lnTo>
                    <a:pt x="41597" y="49140"/>
                  </a:lnTo>
                  <a:lnTo>
                    <a:pt x="41701" y="48930"/>
                  </a:lnTo>
                  <a:lnTo>
                    <a:pt x="41806" y="48721"/>
                  </a:lnTo>
                  <a:lnTo>
                    <a:pt x="41911" y="48616"/>
                  </a:lnTo>
                  <a:lnTo>
                    <a:pt x="42016" y="48407"/>
                  </a:lnTo>
                  <a:lnTo>
                    <a:pt x="42016" y="48302"/>
                  </a:lnTo>
                  <a:lnTo>
                    <a:pt x="42120" y="48302"/>
                  </a:lnTo>
                  <a:lnTo>
                    <a:pt x="42225" y="48092"/>
                  </a:lnTo>
                  <a:lnTo>
                    <a:pt x="42330" y="47883"/>
                  </a:lnTo>
                  <a:lnTo>
                    <a:pt x="42435" y="47883"/>
                  </a:lnTo>
                  <a:lnTo>
                    <a:pt x="42435" y="47778"/>
                  </a:lnTo>
                  <a:lnTo>
                    <a:pt x="42540" y="47568"/>
                  </a:lnTo>
                  <a:lnTo>
                    <a:pt x="42644" y="47464"/>
                  </a:lnTo>
                  <a:lnTo>
                    <a:pt x="42749" y="47254"/>
                  </a:lnTo>
                  <a:lnTo>
                    <a:pt x="42749" y="46940"/>
                  </a:lnTo>
                  <a:lnTo>
                    <a:pt x="42749" y="46835"/>
                  </a:lnTo>
                  <a:lnTo>
                    <a:pt x="42644" y="46625"/>
                  </a:lnTo>
                  <a:lnTo>
                    <a:pt x="42644" y="46521"/>
                  </a:lnTo>
                  <a:lnTo>
                    <a:pt x="42644" y="46416"/>
                  </a:lnTo>
                  <a:lnTo>
                    <a:pt x="42644" y="46206"/>
                  </a:lnTo>
                  <a:lnTo>
                    <a:pt x="42540" y="45997"/>
                  </a:lnTo>
                  <a:lnTo>
                    <a:pt x="42540" y="45473"/>
                  </a:lnTo>
                  <a:lnTo>
                    <a:pt x="42540" y="45368"/>
                  </a:lnTo>
                  <a:lnTo>
                    <a:pt x="42540" y="45263"/>
                  </a:lnTo>
                  <a:lnTo>
                    <a:pt x="42644" y="45159"/>
                  </a:lnTo>
                  <a:lnTo>
                    <a:pt x="42749" y="45159"/>
                  </a:lnTo>
                  <a:lnTo>
                    <a:pt x="42854" y="44949"/>
                  </a:lnTo>
                  <a:lnTo>
                    <a:pt x="42959" y="44844"/>
                  </a:lnTo>
                  <a:lnTo>
                    <a:pt x="43063" y="44739"/>
                  </a:lnTo>
                  <a:lnTo>
                    <a:pt x="43063" y="44635"/>
                  </a:lnTo>
                  <a:lnTo>
                    <a:pt x="43273" y="44216"/>
                  </a:lnTo>
                  <a:lnTo>
                    <a:pt x="43273" y="44111"/>
                  </a:lnTo>
                  <a:lnTo>
                    <a:pt x="43273" y="43587"/>
                  </a:lnTo>
                  <a:lnTo>
                    <a:pt x="43273" y="43273"/>
                  </a:lnTo>
                  <a:lnTo>
                    <a:pt x="43378" y="43168"/>
                  </a:lnTo>
                  <a:lnTo>
                    <a:pt x="43483" y="42958"/>
                  </a:lnTo>
                  <a:lnTo>
                    <a:pt x="43587" y="42749"/>
                  </a:lnTo>
                  <a:lnTo>
                    <a:pt x="43902" y="42539"/>
                  </a:lnTo>
                  <a:lnTo>
                    <a:pt x="44111" y="42330"/>
                  </a:lnTo>
                  <a:lnTo>
                    <a:pt x="44111" y="42015"/>
                  </a:lnTo>
                  <a:lnTo>
                    <a:pt x="44321" y="41701"/>
                  </a:lnTo>
                  <a:lnTo>
                    <a:pt x="44426" y="41491"/>
                  </a:lnTo>
                  <a:lnTo>
                    <a:pt x="44530" y="41282"/>
                  </a:lnTo>
                  <a:lnTo>
                    <a:pt x="44530" y="41177"/>
                  </a:lnTo>
                  <a:lnTo>
                    <a:pt x="44635" y="40863"/>
                  </a:lnTo>
                  <a:lnTo>
                    <a:pt x="44740" y="40548"/>
                  </a:lnTo>
                  <a:lnTo>
                    <a:pt x="44635" y="40339"/>
                  </a:lnTo>
                  <a:lnTo>
                    <a:pt x="44426" y="40025"/>
                  </a:lnTo>
                  <a:lnTo>
                    <a:pt x="44321" y="39815"/>
                  </a:lnTo>
                  <a:lnTo>
                    <a:pt x="44321" y="39396"/>
                  </a:lnTo>
                  <a:lnTo>
                    <a:pt x="44426" y="38872"/>
                  </a:lnTo>
                  <a:lnTo>
                    <a:pt x="44426" y="38767"/>
                  </a:lnTo>
                  <a:lnTo>
                    <a:pt x="44426" y="38139"/>
                  </a:lnTo>
                  <a:lnTo>
                    <a:pt x="44321" y="38034"/>
                  </a:lnTo>
                  <a:lnTo>
                    <a:pt x="44216" y="37615"/>
                  </a:lnTo>
                  <a:lnTo>
                    <a:pt x="44111" y="37300"/>
                  </a:lnTo>
                  <a:lnTo>
                    <a:pt x="44006" y="36881"/>
                  </a:lnTo>
                  <a:lnTo>
                    <a:pt x="43797" y="36462"/>
                  </a:lnTo>
                  <a:lnTo>
                    <a:pt x="43692" y="36148"/>
                  </a:lnTo>
                  <a:lnTo>
                    <a:pt x="43692" y="35834"/>
                  </a:lnTo>
                  <a:lnTo>
                    <a:pt x="43797" y="35519"/>
                  </a:lnTo>
                  <a:lnTo>
                    <a:pt x="43692" y="35310"/>
                  </a:lnTo>
                  <a:lnTo>
                    <a:pt x="43587" y="35100"/>
                  </a:lnTo>
                  <a:lnTo>
                    <a:pt x="43273" y="34891"/>
                  </a:lnTo>
                  <a:lnTo>
                    <a:pt x="42854" y="34786"/>
                  </a:lnTo>
                  <a:lnTo>
                    <a:pt x="42854" y="34681"/>
                  </a:lnTo>
                  <a:lnTo>
                    <a:pt x="42854" y="34576"/>
                  </a:lnTo>
                  <a:lnTo>
                    <a:pt x="42854" y="34262"/>
                  </a:lnTo>
                  <a:lnTo>
                    <a:pt x="43063" y="34052"/>
                  </a:lnTo>
                  <a:lnTo>
                    <a:pt x="43273" y="33948"/>
                  </a:lnTo>
                  <a:lnTo>
                    <a:pt x="43378" y="34157"/>
                  </a:lnTo>
                  <a:lnTo>
                    <a:pt x="43692" y="34262"/>
                  </a:lnTo>
                  <a:lnTo>
                    <a:pt x="44006" y="34262"/>
                  </a:lnTo>
                  <a:lnTo>
                    <a:pt x="44111" y="34157"/>
                  </a:lnTo>
                  <a:lnTo>
                    <a:pt x="44216" y="33948"/>
                  </a:lnTo>
                  <a:lnTo>
                    <a:pt x="44216" y="33738"/>
                  </a:lnTo>
                  <a:lnTo>
                    <a:pt x="44111" y="33529"/>
                  </a:lnTo>
                  <a:lnTo>
                    <a:pt x="43902" y="33424"/>
                  </a:lnTo>
                  <a:lnTo>
                    <a:pt x="43587" y="33424"/>
                  </a:lnTo>
                  <a:lnTo>
                    <a:pt x="43587" y="33319"/>
                  </a:lnTo>
                  <a:lnTo>
                    <a:pt x="43587" y="33005"/>
                  </a:lnTo>
                  <a:lnTo>
                    <a:pt x="43483" y="32586"/>
                  </a:lnTo>
                  <a:lnTo>
                    <a:pt x="43692" y="32271"/>
                  </a:lnTo>
                  <a:lnTo>
                    <a:pt x="43692" y="31957"/>
                  </a:lnTo>
                  <a:lnTo>
                    <a:pt x="43797" y="31747"/>
                  </a:lnTo>
                  <a:lnTo>
                    <a:pt x="43902" y="31328"/>
                  </a:lnTo>
                  <a:lnTo>
                    <a:pt x="43902" y="30804"/>
                  </a:lnTo>
                  <a:lnTo>
                    <a:pt x="43692" y="30385"/>
                  </a:lnTo>
                  <a:lnTo>
                    <a:pt x="43378" y="30176"/>
                  </a:lnTo>
                  <a:lnTo>
                    <a:pt x="43168" y="29966"/>
                  </a:lnTo>
                  <a:lnTo>
                    <a:pt x="42854" y="29757"/>
                  </a:lnTo>
                  <a:lnTo>
                    <a:pt x="42540" y="29128"/>
                  </a:lnTo>
                  <a:lnTo>
                    <a:pt x="42330" y="28604"/>
                  </a:lnTo>
                  <a:lnTo>
                    <a:pt x="42330" y="28185"/>
                  </a:lnTo>
                  <a:lnTo>
                    <a:pt x="42330" y="27661"/>
                  </a:lnTo>
                  <a:lnTo>
                    <a:pt x="42435" y="27242"/>
                  </a:lnTo>
                  <a:lnTo>
                    <a:pt x="42540" y="27033"/>
                  </a:lnTo>
                  <a:lnTo>
                    <a:pt x="42540" y="26823"/>
                  </a:lnTo>
                  <a:lnTo>
                    <a:pt x="42330" y="26718"/>
                  </a:lnTo>
                  <a:lnTo>
                    <a:pt x="42225" y="26509"/>
                  </a:lnTo>
                  <a:lnTo>
                    <a:pt x="42330" y="26299"/>
                  </a:lnTo>
                  <a:lnTo>
                    <a:pt x="42330" y="25985"/>
                  </a:lnTo>
                  <a:lnTo>
                    <a:pt x="42330" y="25775"/>
                  </a:lnTo>
                  <a:lnTo>
                    <a:pt x="42120" y="25566"/>
                  </a:lnTo>
                  <a:lnTo>
                    <a:pt x="41911" y="25461"/>
                  </a:lnTo>
                  <a:lnTo>
                    <a:pt x="41806" y="25461"/>
                  </a:lnTo>
                  <a:lnTo>
                    <a:pt x="41492" y="25356"/>
                  </a:lnTo>
                  <a:lnTo>
                    <a:pt x="41282" y="25251"/>
                  </a:lnTo>
                  <a:lnTo>
                    <a:pt x="41178" y="24937"/>
                  </a:lnTo>
                  <a:lnTo>
                    <a:pt x="41178" y="24518"/>
                  </a:lnTo>
                  <a:lnTo>
                    <a:pt x="41282" y="24099"/>
                  </a:lnTo>
                  <a:lnTo>
                    <a:pt x="41073" y="23889"/>
                  </a:lnTo>
                  <a:lnTo>
                    <a:pt x="40968" y="23680"/>
                  </a:lnTo>
                  <a:lnTo>
                    <a:pt x="40968" y="23365"/>
                  </a:lnTo>
                  <a:lnTo>
                    <a:pt x="40863" y="22842"/>
                  </a:lnTo>
                  <a:lnTo>
                    <a:pt x="40025" y="22737"/>
                  </a:lnTo>
                  <a:lnTo>
                    <a:pt x="39711" y="22842"/>
                  </a:lnTo>
                  <a:lnTo>
                    <a:pt x="38768" y="22842"/>
                  </a:lnTo>
                  <a:lnTo>
                    <a:pt x="38034" y="22632"/>
                  </a:lnTo>
                  <a:lnTo>
                    <a:pt x="37510" y="22422"/>
                  </a:lnTo>
                  <a:lnTo>
                    <a:pt x="37406" y="22422"/>
                  </a:lnTo>
                  <a:lnTo>
                    <a:pt x="37301" y="22213"/>
                  </a:lnTo>
                  <a:lnTo>
                    <a:pt x="37406" y="22003"/>
                  </a:lnTo>
                  <a:lnTo>
                    <a:pt x="37615" y="21899"/>
                  </a:lnTo>
                  <a:lnTo>
                    <a:pt x="37929" y="21584"/>
                  </a:lnTo>
                  <a:lnTo>
                    <a:pt x="38349" y="21060"/>
                  </a:lnTo>
                  <a:lnTo>
                    <a:pt x="38453" y="20641"/>
                  </a:lnTo>
                  <a:lnTo>
                    <a:pt x="38453" y="20536"/>
                  </a:lnTo>
                  <a:lnTo>
                    <a:pt x="38244" y="20536"/>
                  </a:lnTo>
                  <a:lnTo>
                    <a:pt x="36358" y="19908"/>
                  </a:lnTo>
                  <a:lnTo>
                    <a:pt x="36148" y="18546"/>
                  </a:lnTo>
                  <a:lnTo>
                    <a:pt x="35415" y="17288"/>
                  </a:lnTo>
                  <a:lnTo>
                    <a:pt x="35310" y="17184"/>
                  </a:lnTo>
                  <a:lnTo>
                    <a:pt x="34996" y="17184"/>
                  </a:lnTo>
                  <a:lnTo>
                    <a:pt x="34786" y="17288"/>
                  </a:lnTo>
                  <a:lnTo>
                    <a:pt x="33948" y="18336"/>
                  </a:lnTo>
                  <a:lnTo>
                    <a:pt x="33738" y="18651"/>
                  </a:lnTo>
                  <a:lnTo>
                    <a:pt x="33738" y="18755"/>
                  </a:lnTo>
                  <a:lnTo>
                    <a:pt x="33843" y="18965"/>
                  </a:lnTo>
                  <a:lnTo>
                    <a:pt x="33843" y="19384"/>
                  </a:lnTo>
                  <a:lnTo>
                    <a:pt x="33843" y="19908"/>
                  </a:lnTo>
                  <a:lnTo>
                    <a:pt x="33843" y="20117"/>
                  </a:lnTo>
                  <a:lnTo>
                    <a:pt x="33738" y="20432"/>
                  </a:lnTo>
                  <a:lnTo>
                    <a:pt x="33529" y="20641"/>
                  </a:lnTo>
                  <a:lnTo>
                    <a:pt x="33110" y="20851"/>
                  </a:lnTo>
                  <a:lnTo>
                    <a:pt x="32481" y="21060"/>
                  </a:lnTo>
                  <a:lnTo>
                    <a:pt x="32272" y="21060"/>
                  </a:lnTo>
                  <a:lnTo>
                    <a:pt x="31329" y="21375"/>
                  </a:lnTo>
                  <a:lnTo>
                    <a:pt x="30386" y="21375"/>
                  </a:lnTo>
                  <a:lnTo>
                    <a:pt x="29547" y="20851"/>
                  </a:lnTo>
                  <a:lnTo>
                    <a:pt x="28500" y="20117"/>
                  </a:lnTo>
                  <a:lnTo>
                    <a:pt x="28185" y="20013"/>
                  </a:lnTo>
                  <a:lnTo>
                    <a:pt x="27871" y="20013"/>
                  </a:lnTo>
                  <a:lnTo>
                    <a:pt x="27662" y="20117"/>
                  </a:lnTo>
                  <a:lnTo>
                    <a:pt x="27557" y="20222"/>
                  </a:lnTo>
                  <a:lnTo>
                    <a:pt x="26299" y="18860"/>
                  </a:lnTo>
                  <a:lnTo>
                    <a:pt x="24728" y="18022"/>
                  </a:lnTo>
                  <a:lnTo>
                    <a:pt x="23680" y="15507"/>
                  </a:lnTo>
                  <a:lnTo>
                    <a:pt x="23890" y="15402"/>
                  </a:lnTo>
                  <a:lnTo>
                    <a:pt x="24309" y="14983"/>
                  </a:lnTo>
                  <a:lnTo>
                    <a:pt x="24833" y="14669"/>
                  </a:lnTo>
                  <a:lnTo>
                    <a:pt x="25461" y="14460"/>
                  </a:lnTo>
                  <a:lnTo>
                    <a:pt x="26823" y="13831"/>
                  </a:lnTo>
                  <a:lnTo>
                    <a:pt x="27871" y="13202"/>
                  </a:lnTo>
                  <a:lnTo>
                    <a:pt x="28081" y="13097"/>
                  </a:lnTo>
                  <a:lnTo>
                    <a:pt x="28081" y="12888"/>
                  </a:lnTo>
                  <a:lnTo>
                    <a:pt x="28081" y="12783"/>
                  </a:lnTo>
                  <a:lnTo>
                    <a:pt x="27976" y="12678"/>
                  </a:lnTo>
                  <a:lnTo>
                    <a:pt x="27871" y="12678"/>
                  </a:lnTo>
                  <a:lnTo>
                    <a:pt x="27347" y="12574"/>
                  </a:lnTo>
                  <a:lnTo>
                    <a:pt x="26509" y="12469"/>
                  </a:lnTo>
                  <a:lnTo>
                    <a:pt x="26299" y="12364"/>
                  </a:lnTo>
                  <a:lnTo>
                    <a:pt x="26090" y="12259"/>
                  </a:lnTo>
                  <a:lnTo>
                    <a:pt x="25985" y="12050"/>
                  </a:lnTo>
                  <a:lnTo>
                    <a:pt x="26090" y="11735"/>
                  </a:lnTo>
                  <a:lnTo>
                    <a:pt x="26195" y="11526"/>
                  </a:lnTo>
                  <a:lnTo>
                    <a:pt x="26719" y="11211"/>
                  </a:lnTo>
                  <a:lnTo>
                    <a:pt x="27138" y="11211"/>
                  </a:lnTo>
                  <a:lnTo>
                    <a:pt x="27557" y="11316"/>
                  </a:lnTo>
                  <a:lnTo>
                    <a:pt x="28290" y="11316"/>
                  </a:lnTo>
                  <a:lnTo>
                    <a:pt x="28605" y="11211"/>
                  </a:lnTo>
                  <a:lnTo>
                    <a:pt x="29443" y="10583"/>
                  </a:lnTo>
                  <a:lnTo>
                    <a:pt x="29862" y="9745"/>
                  </a:lnTo>
                  <a:lnTo>
                    <a:pt x="30176" y="9221"/>
                  </a:lnTo>
                  <a:lnTo>
                    <a:pt x="30595" y="8592"/>
                  </a:lnTo>
                  <a:lnTo>
                    <a:pt x="30805" y="8173"/>
                  </a:lnTo>
                  <a:lnTo>
                    <a:pt x="31014" y="7754"/>
                  </a:lnTo>
                  <a:lnTo>
                    <a:pt x="31119" y="6916"/>
                  </a:lnTo>
                  <a:lnTo>
                    <a:pt x="31119" y="6182"/>
                  </a:lnTo>
                  <a:lnTo>
                    <a:pt x="31119" y="5868"/>
                  </a:lnTo>
                  <a:lnTo>
                    <a:pt x="31119" y="5763"/>
                  </a:lnTo>
                  <a:lnTo>
                    <a:pt x="31119" y="5658"/>
                  </a:lnTo>
                  <a:lnTo>
                    <a:pt x="31433" y="5449"/>
                  </a:lnTo>
                  <a:lnTo>
                    <a:pt x="31957" y="5239"/>
                  </a:lnTo>
                  <a:lnTo>
                    <a:pt x="32586" y="5030"/>
                  </a:lnTo>
                  <a:lnTo>
                    <a:pt x="33319" y="4715"/>
                  </a:lnTo>
                  <a:lnTo>
                    <a:pt x="34158" y="4296"/>
                  </a:lnTo>
                  <a:lnTo>
                    <a:pt x="35520" y="3353"/>
                  </a:lnTo>
                  <a:lnTo>
                    <a:pt x="35624" y="3353"/>
                  </a:lnTo>
                  <a:lnTo>
                    <a:pt x="35729" y="3144"/>
                  </a:lnTo>
                  <a:lnTo>
                    <a:pt x="35729" y="2934"/>
                  </a:lnTo>
                  <a:lnTo>
                    <a:pt x="35729" y="2725"/>
                  </a:lnTo>
                  <a:lnTo>
                    <a:pt x="35520" y="2410"/>
                  </a:lnTo>
                  <a:lnTo>
                    <a:pt x="35310" y="2306"/>
                  </a:lnTo>
                  <a:lnTo>
                    <a:pt x="35101" y="2201"/>
                  </a:lnTo>
                  <a:lnTo>
                    <a:pt x="34891" y="2201"/>
                  </a:lnTo>
                  <a:lnTo>
                    <a:pt x="34681" y="1991"/>
                  </a:lnTo>
                  <a:lnTo>
                    <a:pt x="34472" y="1991"/>
                  </a:lnTo>
                  <a:lnTo>
                    <a:pt x="34367" y="1887"/>
                  </a:lnTo>
                  <a:lnTo>
                    <a:pt x="34053" y="1887"/>
                  </a:lnTo>
                  <a:lnTo>
                    <a:pt x="33738" y="1677"/>
                  </a:lnTo>
                  <a:lnTo>
                    <a:pt x="33529" y="1572"/>
                  </a:lnTo>
                  <a:lnTo>
                    <a:pt x="33529" y="1467"/>
                  </a:lnTo>
                  <a:lnTo>
                    <a:pt x="33529" y="1363"/>
                  </a:lnTo>
                  <a:lnTo>
                    <a:pt x="33424" y="1258"/>
                  </a:lnTo>
                  <a:lnTo>
                    <a:pt x="33319" y="1048"/>
                  </a:lnTo>
                  <a:lnTo>
                    <a:pt x="33215" y="839"/>
                  </a:lnTo>
                  <a:lnTo>
                    <a:pt x="32900" y="629"/>
                  </a:lnTo>
                  <a:lnTo>
                    <a:pt x="32796" y="629"/>
                  </a:lnTo>
                  <a:lnTo>
                    <a:pt x="32272" y="420"/>
                  </a:lnTo>
                  <a:lnTo>
                    <a:pt x="31748" y="210"/>
                  </a:lnTo>
                  <a:lnTo>
                    <a:pt x="31538" y="210"/>
                  </a:lnTo>
                  <a:lnTo>
                    <a:pt x="31329" y="105"/>
                  </a:lnTo>
                  <a:lnTo>
                    <a:pt x="31119" y="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  <a:latin typeface="Agenda Light" panose="02000603040000020004" pitchFamily="50" charset="0"/>
              </a:endParaRPr>
            </a:p>
          </p:txBody>
        </p:sp>
      </p:grpSp>
      <p:sp>
        <p:nvSpPr>
          <p:cNvPr id="201" name="Google Shape;2847;p56">
            <a:extLst>
              <a:ext uri="{FF2B5EF4-FFF2-40B4-BE49-F238E27FC236}">
                <a16:creationId xmlns:a16="http://schemas.microsoft.com/office/drawing/2014/main" id="{A2F7F7A7-FDBA-D3AA-85DE-3670E5636571}"/>
              </a:ext>
            </a:extLst>
          </p:cNvPr>
          <p:cNvSpPr txBox="1"/>
          <p:nvPr/>
        </p:nvSpPr>
        <p:spPr>
          <a:xfrm>
            <a:off x="7437929" y="1515689"/>
            <a:ext cx="1944000" cy="14306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River Solway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Cumbria/Dumfries &amp; Galloway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Build Cost: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£0.8bn</a:t>
            </a:r>
          </a:p>
          <a:p>
            <a:pPr>
              <a:lnSpc>
                <a:spcPct val="107000"/>
              </a:lnSpc>
            </a:pP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Installed Capacty: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0.3 GW</a:t>
            </a:r>
            <a:b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</a:b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Annual Generation: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0.6 TWh</a:t>
            </a:r>
          </a:p>
          <a:p>
            <a:pPr>
              <a:lnSpc>
                <a:spcPct val="107000"/>
              </a:lnSpc>
            </a:pPr>
            <a:r>
              <a:rPr lang="en-GB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Start Year: </a:t>
            </a:r>
            <a:r>
              <a:rPr lang="en-GB" sz="1000" dirty="0">
                <a:latin typeface="Agenda Light" panose="02000603040000020004" pitchFamily="50" charset="0"/>
                <a:sym typeface="Fira Sans"/>
              </a:rPr>
              <a:t>2025</a:t>
            </a:r>
            <a:endParaRPr sz="1000" dirty="0">
              <a:latin typeface="Agenda Light" panose="02000603040000020004" pitchFamily="50" charset="0"/>
              <a:ea typeface="Fira Sans"/>
              <a:cs typeface="Fira Sans"/>
              <a:sym typeface="Fira Sans"/>
            </a:endParaRPr>
          </a:p>
        </p:txBody>
      </p:sp>
      <p:sp>
        <p:nvSpPr>
          <p:cNvPr id="22" name="Google Shape;2829;p56">
            <a:extLst>
              <a:ext uri="{FF2B5EF4-FFF2-40B4-BE49-F238E27FC236}">
                <a16:creationId xmlns:a16="http://schemas.microsoft.com/office/drawing/2014/main" id="{569054EA-6BEE-4A9F-82AE-BFAF7AC9F073}"/>
              </a:ext>
            </a:extLst>
          </p:cNvPr>
          <p:cNvSpPr/>
          <p:nvPr/>
        </p:nvSpPr>
        <p:spPr>
          <a:xfrm>
            <a:off x="7191397" y="3597057"/>
            <a:ext cx="72000" cy="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genda Light" panose="02000603040000020004" pitchFamily="50" charset="0"/>
            </a:endParaRPr>
          </a:p>
        </p:txBody>
      </p:sp>
      <p:sp>
        <p:nvSpPr>
          <p:cNvPr id="24" name="Google Shape;2832;p56">
            <a:extLst>
              <a:ext uri="{FF2B5EF4-FFF2-40B4-BE49-F238E27FC236}">
                <a16:creationId xmlns:a16="http://schemas.microsoft.com/office/drawing/2014/main" id="{B5635310-D4F8-F3FB-8FDD-BFD2864602EB}"/>
              </a:ext>
            </a:extLst>
          </p:cNvPr>
          <p:cNvSpPr/>
          <p:nvPr/>
        </p:nvSpPr>
        <p:spPr>
          <a:xfrm>
            <a:off x="7291225" y="4476190"/>
            <a:ext cx="72000" cy="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genda Light" panose="02000603040000020004" pitchFamily="50" charset="0"/>
            </a:endParaRPr>
          </a:p>
        </p:txBody>
      </p:sp>
      <p:sp>
        <p:nvSpPr>
          <p:cNvPr id="26" name="Google Shape;2833;p56">
            <a:extLst>
              <a:ext uri="{FF2B5EF4-FFF2-40B4-BE49-F238E27FC236}">
                <a16:creationId xmlns:a16="http://schemas.microsoft.com/office/drawing/2014/main" id="{93262FCE-112E-4DFD-8BB3-9DA557C1E9D2}"/>
              </a:ext>
            </a:extLst>
          </p:cNvPr>
          <p:cNvSpPr/>
          <p:nvPr/>
        </p:nvSpPr>
        <p:spPr>
          <a:xfrm>
            <a:off x="7393219" y="4117740"/>
            <a:ext cx="72000" cy="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genda Light" panose="02000603040000020004" pitchFamily="50" charset="0"/>
            </a:endParaRPr>
          </a:p>
        </p:txBody>
      </p:sp>
      <p:sp>
        <p:nvSpPr>
          <p:cNvPr id="28" name="Google Shape;2834;p56">
            <a:extLst>
              <a:ext uri="{FF2B5EF4-FFF2-40B4-BE49-F238E27FC236}">
                <a16:creationId xmlns:a16="http://schemas.microsoft.com/office/drawing/2014/main" id="{CD067072-9050-AC40-AADD-CE322B7148C3}"/>
              </a:ext>
            </a:extLst>
          </p:cNvPr>
          <p:cNvSpPr/>
          <p:nvPr/>
        </p:nvSpPr>
        <p:spPr>
          <a:xfrm>
            <a:off x="7362265" y="4311802"/>
            <a:ext cx="72000" cy="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genda Light" panose="02000603040000020004" pitchFamily="50" charset="0"/>
            </a:endParaRPr>
          </a:p>
        </p:txBody>
      </p:sp>
      <p:sp>
        <p:nvSpPr>
          <p:cNvPr id="30" name="Google Shape;2830;p56">
            <a:extLst>
              <a:ext uri="{FF2B5EF4-FFF2-40B4-BE49-F238E27FC236}">
                <a16:creationId xmlns:a16="http://schemas.microsoft.com/office/drawing/2014/main" id="{208E9BE8-1AC3-1B9A-268A-B47F1469F130}"/>
              </a:ext>
            </a:extLst>
          </p:cNvPr>
          <p:cNvSpPr/>
          <p:nvPr/>
        </p:nvSpPr>
        <p:spPr>
          <a:xfrm>
            <a:off x="7395848" y="5764800"/>
            <a:ext cx="72000" cy="7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1"/>
              </a:solidFill>
              <a:latin typeface="Agenda Medium" panose="02000603040000020004" pitchFamily="50" charset="0"/>
            </a:endParaRPr>
          </a:p>
        </p:txBody>
      </p:sp>
      <p:sp>
        <p:nvSpPr>
          <p:cNvPr id="23" name="Google Shape;2847;p56">
            <a:extLst>
              <a:ext uri="{FF2B5EF4-FFF2-40B4-BE49-F238E27FC236}">
                <a16:creationId xmlns:a16="http://schemas.microsoft.com/office/drawing/2014/main" id="{47AD9DBF-E40A-8D53-9A37-152A88F85584}"/>
              </a:ext>
            </a:extLst>
          </p:cNvPr>
          <p:cNvSpPr txBox="1"/>
          <p:nvPr/>
        </p:nvSpPr>
        <p:spPr>
          <a:xfrm>
            <a:off x="3265711" y="1752237"/>
            <a:ext cx="1944000" cy="14306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River Duddon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Cumbria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Build Cost: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£10bn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Installed Capacty: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3.8 GW</a:t>
            </a:r>
            <a:b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</a:b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Annual Generation: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7 TWh</a:t>
            </a:r>
          </a:p>
          <a:p>
            <a:pPr>
              <a:lnSpc>
                <a:spcPct val="107000"/>
              </a:lnSpc>
            </a:pPr>
            <a:r>
              <a:rPr lang="en-GB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Start Year: </a:t>
            </a:r>
            <a:r>
              <a:rPr lang="en-GB" sz="1000" dirty="0">
                <a:latin typeface="Agenda Light" panose="02000603040000020004" pitchFamily="50" charset="0"/>
                <a:sym typeface="Fira Sans"/>
              </a:rPr>
              <a:t>2029</a:t>
            </a:r>
          </a:p>
        </p:txBody>
      </p:sp>
      <p:sp>
        <p:nvSpPr>
          <p:cNvPr id="32" name="Google Shape;2847;p56">
            <a:extLst>
              <a:ext uri="{FF2B5EF4-FFF2-40B4-BE49-F238E27FC236}">
                <a16:creationId xmlns:a16="http://schemas.microsoft.com/office/drawing/2014/main" id="{934C9CB3-B858-5776-8556-49D2E4C42C38}"/>
              </a:ext>
            </a:extLst>
          </p:cNvPr>
          <p:cNvSpPr txBox="1"/>
          <p:nvPr/>
        </p:nvSpPr>
        <p:spPr>
          <a:xfrm>
            <a:off x="468000" y="1922363"/>
            <a:ext cx="1944000" cy="14306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River Wyre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Lancashire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Build Cost: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£0.3bn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Installed Capacty: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0.1 GW</a:t>
            </a:r>
            <a:b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</a:b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Annual Generation: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0.2 TWh</a:t>
            </a:r>
          </a:p>
          <a:p>
            <a:pPr>
              <a:lnSpc>
                <a:spcPct val="107000"/>
              </a:lnSpc>
            </a:pPr>
            <a:r>
              <a:rPr lang="en-GB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Start Year: </a:t>
            </a:r>
            <a:r>
              <a:rPr lang="en-GB" sz="1000" dirty="0">
                <a:latin typeface="Agenda Light" panose="02000603040000020004" pitchFamily="50" charset="0"/>
                <a:sym typeface="Fira Sans"/>
              </a:rPr>
              <a:t>2023</a:t>
            </a:r>
          </a:p>
        </p:txBody>
      </p:sp>
      <p:sp>
        <p:nvSpPr>
          <p:cNvPr id="38" name="Google Shape;2847;p56">
            <a:extLst>
              <a:ext uri="{FF2B5EF4-FFF2-40B4-BE49-F238E27FC236}">
                <a16:creationId xmlns:a16="http://schemas.microsoft.com/office/drawing/2014/main" id="{6930970B-F8B5-BFF1-44E6-BA6B61D1B91A}"/>
              </a:ext>
            </a:extLst>
          </p:cNvPr>
          <p:cNvSpPr txBox="1"/>
          <p:nvPr/>
        </p:nvSpPr>
        <p:spPr>
          <a:xfrm>
            <a:off x="468000" y="4370573"/>
            <a:ext cx="1944000" cy="14522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River Mersey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Merseyside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Build Cost: </a:t>
            </a:r>
            <a:r>
              <a:rPr lang="en" sz="105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£3bn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Installed Capacty: </a:t>
            </a:r>
            <a:r>
              <a:rPr lang="en" sz="105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1.2 GW</a:t>
            </a:r>
            <a:br>
              <a:rPr lang="en" sz="105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</a:br>
            <a:r>
              <a:rPr lang="en" sz="105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Annual Generation: </a:t>
            </a:r>
            <a:r>
              <a:rPr lang="en" sz="105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2 TWh</a:t>
            </a:r>
          </a:p>
          <a:p>
            <a:pPr rtl="0"/>
            <a:r>
              <a:rPr lang="en-GB" sz="1050" b="0" i="0" u="none" strike="noStrike" kern="1200" baseline="0" dirty="0">
                <a:solidFill>
                  <a:srgbClr val="50555A"/>
                </a:solidFill>
                <a:latin typeface="Agenda Medium" panose="02000603040000020004" pitchFamily="50" charset="0"/>
              </a:rPr>
              <a:t>Start Year: </a:t>
            </a:r>
            <a:r>
              <a:rPr lang="en-GB" sz="1050" b="0" i="0" u="none" strike="noStrike" kern="1200" baseline="0" dirty="0">
                <a:solidFill>
                  <a:srgbClr val="50555A"/>
                </a:solidFill>
                <a:latin typeface="Agenda Light" panose="02000603040000020004"/>
              </a:rPr>
              <a:t>2028</a:t>
            </a:r>
            <a:endParaRPr lang="en-GB" sz="1100" b="0" i="0" u="none" strike="noStrike" kern="1200" baseline="0" dirty="0">
              <a:solidFill>
                <a:srgbClr val="50555A"/>
              </a:solidFill>
              <a:latin typeface="Agenda Light" panose="02000603040000020004"/>
            </a:endParaRPr>
          </a:p>
        </p:txBody>
      </p:sp>
      <p:sp>
        <p:nvSpPr>
          <p:cNvPr id="46" name="Google Shape;2847;p56">
            <a:extLst>
              <a:ext uri="{FF2B5EF4-FFF2-40B4-BE49-F238E27FC236}">
                <a16:creationId xmlns:a16="http://schemas.microsoft.com/office/drawing/2014/main" id="{F8C67B0A-11D9-1828-F8DD-B3C804B33D6A}"/>
              </a:ext>
            </a:extLst>
          </p:cNvPr>
          <p:cNvSpPr txBox="1"/>
          <p:nvPr/>
        </p:nvSpPr>
        <p:spPr>
          <a:xfrm>
            <a:off x="4084631" y="5254166"/>
            <a:ext cx="1944000" cy="14306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River Severn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11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South Wales/Bristol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Build Cost: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£25bn</a:t>
            </a:r>
          </a:p>
          <a:p>
            <a:pPr marL="0" lvl="0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Installed Capacty: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12 GW</a:t>
            </a:r>
            <a:b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</a:br>
            <a:r>
              <a:rPr lang="en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Annual Generation: </a:t>
            </a:r>
            <a:r>
              <a:rPr lang="en" sz="1000" dirty="0">
                <a:latin typeface="Agenda Light" panose="02000603040000020004" pitchFamily="50" charset="0"/>
                <a:ea typeface="Fira Sans"/>
                <a:cs typeface="Fira Sans"/>
                <a:sym typeface="Fira Sans"/>
              </a:rPr>
              <a:t>20 TWh</a:t>
            </a:r>
          </a:p>
          <a:p>
            <a:pPr>
              <a:lnSpc>
                <a:spcPct val="107000"/>
              </a:lnSpc>
            </a:pPr>
            <a:r>
              <a:rPr lang="en-GB" sz="1000" dirty="0">
                <a:latin typeface="Agenda Medium" panose="02000603040000020004" pitchFamily="50" charset="0"/>
                <a:ea typeface="Fira Sans"/>
                <a:cs typeface="Fira Sans"/>
                <a:sym typeface="Fira Sans"/>
              </a:rPr>
              <a:t>Start Year: </a:t>
            </a:r>
            <a:r>
              <a:rPr lang="en-GB" sz="1000" dirty="0">
                <a:latin typeface="Agenda Light" panose="02000603040000020004" pitchFamily="50" charset="0"/>
                <a:sym typeface="Fira Sans"/>
              </a:rPr>
              <a:t>2031</a:t>
            </a:r>
          </a:p>
        </p:txBody>
      </p:sp>
      <p:cxnSp>
        <p:nvCxnSpPr>
          <p:cNvPr id="11" name="Google Shape;2838;p56">
            <a:extLst>
              <a:ext uri="{FF2B5EF4-FFF2-40B4-BE49-F238E27FC236}">
                <a16:creationId xmlns:a16="http://schemas.microsoft.com/office/drawing/2014/main" id="{5D684A2B-D73E-344D-8D15-910BFE4E65DD}"/>
              </a:ext>
            </a:extLst>
          </p:cNvPr>
          <p:cNvCxnSpPr>
            <a:cxnSpLocks/>
            <a:stCxn id="28" idx="2"/>
            <a:endCxn id="32" idx="3"/>
          </p:cNvCxnSpPr>
          <p:nvPr/>
        </p:nvCxnSpPr>
        <p:spPr>
          <a:xfrm rot="10800000">
            <a:off x="2412001" y="2637704"/>
            <a:ext cx="4950265" cy="1710098"/>
          </a:xfrm>
          <a:prstGeom prst="bentConnector3">
            <a:avLst>
              <a:gd name="adj1" fmla="val 89830"/>
            </a:avLst>
          </a:prstGeom>
          <a:noFill/>
          <a:ln w="254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1D34A803-A641-349E-A265-59F9E6097B5D}"/>
              </a:ext>
            </a:extLst>
          </p:cNvPr>
          <p:cNvCxnSpPr>
            <a:cxnSpLocks/>
            <a:stCxn id="23" idx="3"/>
            <a:endCxn id="26" idx="2"/>
          </p:cNvCxnSpPr>
          <p:nvPr/>
        </p:nvCxnSpPr>
        <p:spPr>
          <a:xfrm>
            <a:off x="5209711" y="2467578"/>
            <a:ext cx="2183508" cy="168616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3775FE6-085C-8AE8-E759-7C26AB57D8BD}"/>
              </a:ext>
            </a:extLst>
          </p:cNvPr>
          <p:cNvCxnSpPr>
            <a:cxnSpLocks/>
            <a:stCxn id="201" idx="2"/>
            <a:endCxn id="22" idx="6"/>
          </p:cNvCxnSpPr>
          <p:nvPr/>
        </p:nvCxnSpPr>
        <p:spPr>
          <a:xfrm rot="5400000">
            <a:off x="7493320" y="2716448"/>
            <a:ext cx="686686" cy="1146532"/>
          </a:xfrm>
          <a:prstGeom prst="bentConnector2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CEFAD47-7588-3B35-7145-5908134AFEA1}"/>
              </a:ext>
            </a:extLst>
          </p:cNvPr>
          <p:cNvCxnSpPr>
            <a:cxnSpLocks/>
            <a:stCxn id="24" idx="4"/>
            <a:endCxn id="38" idx="3"/>
          </p:cNvCxnSpPr>
          <p:nvPr/>
        </p:nvCxnSpPr>
        <p:spPr>
          <a:xfrm rot="5400000">
            <a:off x="4595365" y="2364826"/>
            <a:ext cx="548497" cy="4915225"/>
          </a:xfrm>
          <a:prstGeom prst="bentConnector2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FB75B894-32CC-1C78-1D1C-CCAA6C212CBC}"/>
              </a:ext>
            </a:extLst>
          </p:cNvPr>
          <p:cNvCxnSpPr>
            <a:cxnSpLocks/>
            <a:stCxn id="30" idx="4"/>
            <a:endCxn id="46" idx="3"/>
          </p:cNvCxnSpPr>
          <p:nvPr/>
        </p:nvCxnSpPr>
        <p:spPr>
          <a:xfrm rot="5400000">
            <a:off x="6663887" y="5201545"/>
            <a:ext cx="132707" cy="1403217"/>
          </a:xfrm>
          <a:prstGeom prst="bentConnector2">
            <a:avLst/>
          </a:prstGeom>
          <a:ln w="25400">
            <a:solidFill>
              <a:schemeClr val="accent1">
                <a:lumMod val="60000"/>
                <a:lumOff val="4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7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F3937-44F0-8AB1-F3D6-4CC032902E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5301" y="2252663"/>
            <a:ext cx="8923697" cy="271074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Questions Please!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38584F-8EA9-03AD-E302-56EAEAB8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1" y="2286001"/>
            <a:ext cx="8923842" cy="947376"/>
          </a:xfrm>
        </p:spPr>
        <p:txBody>
          <a:bodyPr/>
          <a:lstStyle/>
          <a:p>
            <a:r>
              <a:rPr lang="en-GB" sz="4875" dirty="0"/>
              <a:t>Just say “Yes” </a:t>
            </a:r>
            <a:br>
              <a:rPr lang="en-GB" sz="4875" dirty="0"/>
            </a:br>
            <a:r>
              <a:rPr lang="en-GB" sz="4875" dirty="0"/>
              <a:t>and we’ll do the rest</a:t>
            </a:r>
          </a:p>
        </p:txBody>
      </p:sp>
    </p:spTree>
    <p:extLst>
      <p:ext uri="{BB962C8B-B14F-4D97-AF65-F5344CB8AC3E}">
        <p14:creationId xmlns:p14="http://schemas.microsoft.com/office/powerpoint/2010/main" val="59576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DD">
      <a:dk1>
        <a:srgbClr val="50555A"/>
      </a:dk1>
      <a:lt1>
        <a:sysClr val="window" lastClr="FFFFFF"/>
      </a:lt1>
      <a:dk2>
        <a:srgbClr val="44546A"/>
      </a:dk2>
      <a:lt2>
        <a:srgbClr val="E7E6E6"/>
      </a:lt2>
      <a:accent1>
        <a:srgbClr val="2A5099"/>
      </a:accent1>
      <a:accent2>
        <a:srgbClr val="C00000"/>
      </a:accent2>
      <a:accent3>
        <a:srgbClr val="A5A5A5"/>
      </a:accent3>
      <a:accent4>
        <a:srgbClr val="FFC000"/>
      </a:accent4>
      <a:accent5>
        <a:srgbClr val="4EA0DC"/>
      </a:accent5>
      <a:accent6>
        <a:srgbClr val="FF51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6"/>
          </a:solidFill>
          <a:headEnd type="none"/>
          <a:tailEnd type="oval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20459</TotalTime>
  <Words>562</Words>
  <Application>Microsoft Office PowerPoint</Application>
  <PresentationFormat>A4 Paper (210x297 mm)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Agenda Bold</vt:lpstr>
      <vt:lpstr>Agenda Light</vt:lpstr>
      <vt:lpstr>Agenda Medium</vt:lpstr>
      <vt:lpstr>Agenda Regular</vt:lpstr>
      <vt:lpstr>Agenda Semibold</vt:lpstr>
      <vt:lpstr>Arial</vt:lpstr>
      <vt:lpstr>Calibri</vt:lpstr>
      <vt:lpstr>Frutiger-Light</vt:lpstr>
      <vt:lpstr>Office Theme</vt:lpstr>
      <vt:lpstr>PowerPoint Presentation</vt:lpstr>
      <vt:lpstr>THE RIVER WYRE </vt:lpstr>
      <vt:lpstr>NOW FUNDING  THE PILOT PROJECT</vt:lpstr>
      <vt:lpstr>Advisors</vt:lpstr>
      <vt:lpstr>Tidal power helps solve problems</vt:lpstr>
      <vt:lpstr>The Pilot Project</vt:lpstr>
      <vt:lpstr>The pilot project (continued) </vt:lpstr>
      <vt:lpstr>Site Locations</vt:lpstr>
      <vt:lpstr>Just say “Yes”  and we’ll do the rest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Ellison</dc:creator>
  <cp:lastModifiedBy>Alexandra Ellison</cp:lastModifiedBy>
  <cp:revision>256</cp:revision>
  <cp:lastPrinted>2022-10-03T09:58:52Z</cp:lastPrinted>
  <dcterms:created xsi:type="dcterms:W3CDTF">2021-06-25T08:54:12Z</dcterms:created>
  <dcterms:modified xsi:type="dcterms:W3CDTF">2022-10-05T09:31:23Z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2019-10-08T00:00:00Z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2021-06-25T00:00:00Z</vt:filetime>
  </property>
</Properties>
</file>